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12.xml" ContentType="application/vnd.openxmlformats-officedocument.theme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3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4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7" r:id="rId8"/>
    <p:sldMasterId id="2147483759" r:id="rId9"/>
    <p:sldMasterId id="2147483773" r:id="rId10"/>
    <p:sldMasterId id="2147483786" r:id="rId11"/>
    <p:sldMasterId id="2147483798" r:id="rId12"/>
    <p:sldMasterId id="2147483824" r:id="rId13"/>
    <p:sldMasterId id="2147483851" r:id="rId14"/>
    <p:sldMasterId id="2147483854" r:id="rId15"/>
    <p:sldMasterId id="2147483867" r:id="rId16"/>
  </p:sldMasterIdLst>
  <p:notesMasterIdLst>
    <p:notesMasterId r:id="rId48"/>
  </p:notesMasterIdLst>
  <p:sldIdLst>
    <p:sldId id="257" r:id="rId17"/>
    <p:sldId id="258" r:id="rId18"/>
    <p:sldId id="289" r:id="rId19"/>
    <p:sldId id="290" r:id="rId20"/>
    <p:sldId id="259" r:id="rId21"/>
    <p:sldId id="260" r:id="rId22"/>
    <p:sldId id="266" r:id="rId23"/>
    <p:sldId id="261" r:id="rId24"/>
    <p:sldId id="262" r:id="rId25"/>
    <p:sldId id="263" r:id="rId26"/>
    <p:sldId id="264" r:id="rId27"/>
    <p:sldId id="267" r:id="rId28"/>
    <p:sldId id="285" r:id="rId29"/>
    <p:sldId id="286" r:id="rId30"/>
    <p:sldId id="287" r:id="rId31"/>
    <p:sldId id="288" r:id="rId32"/>
    <p:sldId id="283" r:id="rId33"/>
    <p:sldId id="268" r:id="rId34"/>
    <p:sldId id="269" r:id="rId35"/>
    <p:sldId id="279" r:id="rId36"/>
    <p:sldId id="270" r:id="rId37"/>
    <p:sldId id="271" r:id="rId38"/>
    <p:sldId id="284" r:id="rId39"/>
    <p:sldId id="272" r:id="rId40"/>
    <p:sldId id="273" r:id="rId41"/>
    <p:sldId id="274" r:id="rId42"/>
    <p:sldId id="275" r:id="rId43"/>
    <p:sldId id="281" r:id="rId44"/>
    <p:sldId id="282" r:id="rId45"/>
    <p:sldId id="276" r:id="rId46"/>
    <p:sldId id="277" r:id="rId47"/>
  </p:sldIdLst>
  <p:sldSz cx="9144000" cy="6858000" type="screen4x3"/>
  <p:notesSz cx="6858000" cy="9144000"/>
  <p:defaultTextStyle>
    <a:defPPr>
      <a:defRPr lang="en-US"/>
    </a:defPPr>
    <a:lvl1pPr marL="0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4892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9816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4740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9652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4583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9478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4390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39287" algn="l" defTabSz="9098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391C2-AE56-4D50-9806-0F0065939280}" type="datetimeFigureOut">
              <a:rPr lang="en-AU" smtClean="0"/>
              <a:t>9/09/2012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37A0E-6B14-4E56-951F-4DF33A027B92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215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892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816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4740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19652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4583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9478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4390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39287" algn="l" defTabSz="9098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44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849" indent="0" algn="ctr">
              <a:buNone/>
              <a:defRPr/>
            </a:lvl2pPr>
            <a:lvl3pPr marL="639719" indent="0" algn="ctr">
              <a:buNone/>
              <a:defRPr/>
            </a:lvl3pPr>
            <a:lvl4pPr marL="959600" indent="0" algn="ctr">
              <a:buNone/>
              <a:defRPr/>
            </a:lvl4pPr>
            <a:lvl5pPr marL="1279449" indent="0" algn="ctr">
              <a:buNone/>
              <a:defRPr/>
            </a:lvl5pPr>
            <a:lvl6pPr marL="1599328" indent="0" algn="ctr">
              <a:buNone/>
              <a:defRPr/>
            </a:lvl6pPr>
            <a:lvl7pPr marL="1919184" indent="0" algn="ctr">
              <a:buNone/>
              <a:defRPr/>
            </a:lvl7pPr>
            <a:lvl8pPr marL="2239056" indent="0" algn="ctr">
              <a:buNone/>
              <a:defRPr/>
            </a:lvl8pPr>
            <a:lvl9pPr marL="255892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19F3D-97CD-478B-8553-2E1EA58F6BD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405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6B299-7130-4B9A-9B99-EBB674CD088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0195742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5337" indent="0">
              <a:buNone/>
              <a:defRPr sz="2800"/>
            </a:lvl2pPr>
            <a:lvl3pPr marL="910704" indent="0">
              <a:buNone/>
              <a:defRPr sz="2400"/>
            </a:lvl3pPr>
            <a:lvl4pPr marL="1366070" indent="0">
              <a:buNone/>
              <a:defRPr sz="2000"/>
            </a:lvl4pPr>
            <a:lvl5pPr marL="1821420" indent="0">
              <a:buNone/>
              <a:defRPr sz="2000"/>
            </a:lvl5pPr>
            <a:lvl6pPr marL="2276788" indent="0">
              <a:buNone/>
              <a:defRPr sz="2000"/>
            </a:lvl6pPr>
            <a:lvl7pPr marL="2732136" indent="0">
              <a:buNone/>
              <a:defRPr sz="2000"/>
            </a:lvl7pPr>
            <a:lvl8pPr marL="3187487" indent="0">
              <a:buNone/>
              <a:defRPr sz="2000"/>
            </a:lvl8pPr>
            <a:lvl9pPr marL="3642829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337" indent="0">
              <a:buNone/>
              <a:defRPr sz="1200"/>
            </a:lvl2pPr>
            <a:lvl3pPr marL="910704" indent="0">
              <a:buNone/>
              <a:defRPr sz="1000"/>
            </a:lvl3pPr>
            <a:lvl4pPr marL="1366070" indent="0">
              <a:buNone/>
              <a:defRPr sz="900"/>
            </a:lvl4pPr>
            <a:lvl5pPr marL="1821420" indent="0">
              <a:buNone/>
              <a:defRPr sz="900"/>
            </a:lvl5pPr>
            <a:lvl6pPr marL="2276788" indent="0">
              <a:buNone/>
              <a:defRPr sz="900"/>
            </a:lvl6pPr>
            <a:lvl7pPr marL="2732136" indent="0">
              <a:buNone/>
              <a:defRPr sz="900"/>
            </a:lvl7pPr>
            <a:lvl8pPr marL="3187487" indent="0">
              <a:buNone/>
              <a:defRPr sz="900"/>
            </a:lvl8pPr>
            <a:lvl9pPr marL="36428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B8F92EC-677B-4805-BAFD-98C627B1A137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05912782-ABE0-4E04-86BD-51351D640A5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88830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EE414A7-9F15-463F-9486-167425DB1F87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810F14F6-EA4B-4D3C-A7CA-DA20BE2D5F5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81862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19821E8-60B6-42A1-8E5C-24254B4AD750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00F58A8-54F7-4ABA-A2FA-16724D35F98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296663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Projects\IIRC\Production\Design\Logos\logo-colou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171" y="6381453"/>
            <a:ext cx="3287241" cy="33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600">
                <a:solidFill>
                  <a:prstClr val="black">
                    <a:tint val="7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D6021CE-9BFB-4367-9E7C-1F128D08AD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20751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K:\Projects\IIRC\Production\Design\Logos\logo-colou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171" y="6381453"/>
            <a:ext cx="3287241" cy="33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600" b="1">
                <a:solidFill>
                  <a:prstClr val="black">
                    <a:tint val="7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AA78FC04-ABB1-46F7-AE90-614DE4B03C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7616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36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982" indent="0" algn="ctr">
              <a:buNone/>
              <a:defRPr/>
            </a:lvl2pPr>
            <a:lvl3pPr marL="639982" indent="0" algn="ctr">
              <a:buNone/>
              <a:defRPr/>
            </a:lvl3pPr>
            <a:lvl4pPr marL="959992" indent="0" algn="ctr">
              <a:buNone/>
              <a:defRPr/>
            </a:lvl4pPr>
            <a:lvl5pPr marL="1279975" indent="0" algn="ctr">
              <a:buNone/>
              <a:defRPr/>
            </a:lvl5pPr>
            <a:lvl6pPr marL="1599984" indent="0" algn="ctr">
              <a:buNone/>
              <a:defRPr/>
            </a:lvl6pPr>
            <a:lvl7pPr marL="1919969" indent="0" algn="ctr">
              <a:buNone/>
              <a:defRPr/>
            </a:lvl7pPr>
            <a:lvl8pPr marL="2239970" indent="0" algn="ctr">
              <a:buNone/>
              <a:defRPr/>
            </a:lvl8pPr>
            <a:lvl9pPr marL="255997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67B5D-198C-4636-A585-47EF95B7DE2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43758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733F1-A021-403B-8EF9-91B288F379B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547199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982" indent="0">
              <a:buNone/>
              <a:defRPr sz="1300"/>
            </a:lvl2pPr>
            <a:lvl3pPr marL="639982" indent="0">
              <a:buNone/>
              <a:defRPr sz="1100"/>
            </a:lvl3pPr>
            <a:lvl4pPr marL="959992" indent="0">
              <a:buNone/>
              <a:defRPr sz="1000"/>
            </a:lvl4pPr>
            <a:lvl5pPr marL="1279975" indent="0">
              <a:buNone/>
              <a:defRPr sz="1000"/>
            </a:lvl5pPr>
            <a:lvl6pPr marL="1599984" indent="0">
              <a:buNone/>
              <a:defRPr sz="1000"/>
            </a:lvl6pPr>
            <a:lvl7pPr marL="1919969" indent="0">
              <a:buNone/>
              <a:defRPr sz="1000"/>
            </a:lvl7pPr>
            <a:lvl8pPr marL="2239970" indent="0">
              <a:buNone/>
              <a:defRPr sz="1000"/>
            </a:lvl8pPr>
            <a:lvl9pPr marL="255997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CBBA8-6A68-471E-84A2-8887F9CEC13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783986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3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3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B3CEB-2D68-4AE2-878B-4F6691B77ED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863885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82" indent="0">
              <a:buNone/>
              <a:defRPr sz="1400" b="1"/>
            </a:lvl2pPr>
            <a:lvl3pPr marL="639982" indent="0">
              <a:buNone/>
              <a:defRPr sz="1300" b="1"/>
            </a:lvl3pPr>
            <a:lvl4pPr marL="959992" indent="0">
              <a:buNone/>
              <a:defRPr sz="1100" b="1"/>
            </a:lvl4pPr>
            <a:lvl5pPr marL="1279975" indent="0">
              <a:buNone/>
              <a:defRPr sz="1100" b="1"/>
            </a:lvl5pPr>
            <a:lvl6pPr marL="1599984" indent="0">
              <a:buNone/>
              <a:defRPr sz="1100" b="1"/>
            </a:lvl6pPr>
            <a:lvl7pPr marL="1919969" indent="0">
              <a:buNone/>
              <a:defRPr sz="1100" b="1"/>
            </a:lvl7pPr>
            <a:lvl8pPr marL="2239970" indent="0">
              <a:buNone/>
              <a:defRPr sz="1100" b="1"/>
            </a:lvl8pPr>
            <a:lvl9pPr marL="2559973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82" indent="0">
              <a:buNone/>
              <a:defRPr sz="1400" b="1"/>
            </a:lvl2pPr>
            <a:lvl3pPr marL="639982" indent="0">
              <a:buNone/>
              <a:defRPr sz="1300" b="1"/>
            </a:lvl3pPr>
            <a:lvl4pPr marL="959992" indent="0">
              <a:buNone/>
              <a:defRPr sz="1100" b="1"/>
            </a:lvl4pPr>
            <a:lvl5pPr marL="1279975" indent="0">
              <a:buNone/>
              <a:defRPr sz="1100" b="1"/>
            </a:lvl5pPr>
            <a:lvl6pPr marL="1599984" indent="0">
              <a:buNone/>
              <a:defRPr sz="1100" b="1"/>
            </a:lvl6pPr>
            <a:lvl7pPr marL="1919969" indent="0">
              <a:buNone/>
              <a:defRPr sz="1100" b="1"/>
            </a:lvl7pPr>
            <a:lvl8pPr marL="2239970" indent="0">
              <a:buNone/>
              <a:defRPr sz="1100" b="1"/>
            </a:lvl8pPr>
            <a:lvl9pPr marL="2559973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A1D16-4BFD-4357-9C1F-43030836220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3231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36430-398C-4C7F-8831-9FE2B0DE62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213789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0105D-F482-49B4-915D-8EC10F0D436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4805444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DA568-74FD-4886-906A-822DED4C607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22308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36" y="273562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36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982" indent="0">
              <a:buNone/>
              <a:defRPr sz="800"/>
            </a:lvl2pPr>
            <a:lvl3pPr marL="639982" indent="0">
              <a:buNone/>
              <a:defRPr sz="700"/>
            </a:lvl3pPr>
            <a:lvl4pPr marL="959992" indent="0">
              <a:buNone/>
              <a:defRPr sz="600"/>
            </a:lvl4pPr>
            <a:lvl5pPr marL="1279975" indent="0">
              <a:buNone/>
              <a:defRPr sz="600"/>
            </a:lvl5pPr>
            <a:lvl6pPr marL="1599984" indent="0">
              <a:buNone/>
              <a:defRPr sz="600"/>
            </a:lvl6pPr>
            <a:lvl7pPr marL="1919969" indent="0">
              <a:buNone/>
              <a:defRPr sz="600"/>
            </a:lvl7pPr>
            <a:lvl8pPr marL="2239970" indent="0">
              <a:buNone/>
              <a:defRPr sz="600"/>
            </a:lvl8pPr>
            <a:lvl9pPr marL="255997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6A8B4-E8CD-4F91-9B5C-77A9E943A7D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76793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24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24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982" indent="0">
              <a:buNone/>
              <a:defRPr sz="2000"/>
            </a:lvl2pPr>
            <a:lvl3pPr marL="639982" indent="0">
              <a:buNone/>
              <a:defRPr sz="1700"/>
            </a:lvl3pPr>
            <a:lvl4pPr marL="959992" indent="0">
              <a:buNone/>
              <a:defRPr sz="1400"/>
            </a:lvl4pPr>
            <a:lvl5pPr marL="1279975" indent="0">
              <a:buNone/>
              <a:defRPr sz="1400"/>
            </a:lvl5pPr>
            <a:lvl6pPr marL="1599984" indent="0">
              <a:buNone/>
              <a:defRPr sz="1400"/>
            </a:lvl6pPr>
            <a:lvl7pPr marL="1919969" indent="0">
              <a:buNone/>
              <a:defRPr sz="1400"/>
            </a:lvl7pPr>
            <a:lvl8pPr marL="2239970" indent="0">
              <a:buNone/>
              <a:defRPr sz="1400"/>
            </a:lvl8pPr>
            <a:lvl9pPr marL="2559973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24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982" indent="0">
              <a:buNone/>
              <a:defRPr sz="800"/>
            </a:lvl2pPr>
            <a:lvl3pPr marL="639982" indent="0">
              <a:buNone/>
              <a:defRPr sz="700"/>
            </a:lvl3pPr>
            <a:lvl4pPr marL="959992" indent="0">
              <a:buNone/>
              <a:defRPr sz="600"/>
            </a:lvl4pPr>
            <a:lvl5pPr marL="1279975" indent="0">
              <a:buNone/>
              <a:defRPr sz="600"/>
            </a:lvl5pPr>
            <a:lvl6pPr marL="1599984" indent="0">
              <a:buNone/>
              <a:defRPr sz="600"/>
            </a:lvl6pPr>
            <a:lvl7pPr marL="1919969" indent="0">
              <a:buNone/>
              <a:defRPr sz="600"/>
            </a:lvl7pPr>
            <a:lvl8pPr marL="2239970" indent="0">
              <a:buNone/>
              <a:defRPr sz="600"/>
            </a:lvl8pPr>
            <a:lvl9pPr marL="255997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43C7F-5BA0-4B05-9E67-DB00836EBB1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680232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8B9D-40AB-475E-A6BC-ACFD90EC5BD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027891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22913-C8C3-40A2-A83A-5EBA46EA204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708916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647" y="1600736"/>
            <a:ext cx="8228707" cy="4525119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0A9EC-9B03-4660-8A4C-6F3BAEBE2F4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122553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04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0512" indent="0" algn="ctr">
              <a:buNone/>
              <a:defRPr/>
            </a:lvl2pPr>
            <a:lvl3pPr marL="641034" indent="0" algn="ctr">
              <a:buNone/>
              <a:defRPr/>
            </a:lvl3pPr>
            <a:lvl4pPr marL="961562" indent="0" algn="ctr">
              <a:buNone/>
              <a:defRPr/>
            </a:lvl4pPr>
            <a:lvl5pPr marL="1282080" indent="0" algn="ctr">
              <a:buNone/>
              <a:defRPr/>
            </a:lvl5pPr>
            <a:lvl6pPr marL="1602608" indent="0" algn="ctr">
              <a:buNone/>
              <a:defRPr/>
            </a:lvl6pPr>
            <a:lvl7pPr marL="1923120" indent="0" algn="ctr">
              <a:buNone/>
              <a:defRPr/>
            </a:lvl7pPr>
            <a:lvl8pPr marL="2243646" indent="0" algn="ctr">
              <a:buNone/>
              <a:defRPr/>
            </a:lvl8pPr>
            <a:lvl9pPr marL="256416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43799C5B-8D78-4EE7-BF2B-7F1B87AEB2B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211198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D4C9036D-80CD-42AD-9CA5-9AE4549E65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894796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0512" indent="0">
              <a:buNone/>
              <a:defRPr sz="1300"/>
            </a:lvl2pPr>
            <a:lvl3pPr marL="641034" indent="0">
              <a:buNone/>
              <a:defRPr sz="1100"/>
            </a:lvl3pPr>
            <a:lvl4pPr marL="961562" indent="0">
              <a:buNone/>
              <a:defRPr sz="1000"/>
            </a:lvl4pPr>
            <a:lvl5pPr marL="1282080" indent="0">
              <a:buNone/>
              <a:defRPr sz="1000"/>
            </a:lvl5pPr>
            <a:lvl6pPr marL="1602608" indent="0">
              <a:buNone/>
              <a:defRPr sz="1000"/>
            </a:lvl6pPr>
            <a:lvl7pPr marL="1923120" indent="0">
              <a:buNone/>
              <a:defRPr sz="1000"/>
            </a:lvl7pPr>
            <a:lvl8pPr marL="2243646" indent="0">
              <a:buNone/>
              <a:defRPr sz="1000"/>
            </a:lvl8pPr>
            <a:lvl9pPr marL="256416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D8E02289-1683-444C-97ED-B02B49E9112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9136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43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866" indent="0" algn="ctr">
              <a:buNone/>
              <a:defRPr/>
            </a:lvl2pPr>
            <a:lvl3pPr marL="639752" indent="0" algn="ctr">
              <a:buNone/>
              <a:defRPr/>
            </a:lvl3pPr>
            <a:lvl4pPr marL="959649" indent="0" algn="ctr">
              <a:buNone/>
              <a:defRPr/>
            </a:lvl4pPr>
            <a:lvl5pPr marL="1279515" indent="0" algn="ctr">
              <a:buNone/>
              <a:defRPr/>
            </a:lvl5pPr>
            <a:lvl6pPr marL="1599410" indent="0" algn="ctr">
              <a:buNone/>
              <a:defRPr/>
            </a:lvl6pPr>
            <a:lvl7pPr marL="1919282" indent="0" algn="ctr">
              <a:buNone/>
              <a:defRPr/>
            </a:lvl7pPr>
            <a:lvl8pPr marL="2239170" indent="0" algn="ctr">
              <a:buNone/>
              <a:defRPr/>
            </a:lvl8pPr>
            <a:lvl9pPr marL="255905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3ABD1-AF17-43FE-A11D-6A941235EBE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012616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04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04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AC1DBB73-33A1-428C-AD81-446E0E81BE3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60549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512" indent="0">
              <a:buNone/>
              <a:defRPr sz="1400" b="1"/>
            </a:lvl2pPr>
            <a:lvl3pPr marL="641034" indent="0">
              <a:buNone/>
              <a:defRPr sz="1300" b="1"/>
            </a:lvl3pPr>
            <a:lvl4pPr marL="961562" indent="0">
              <a:buNone/>
              <a:defRPr sz="1100" b="1"/>
            </a:lvl4pPr>
            <a:lvl5pPr marL="1282080" indent="0">
              <a:buNone/>
              <a:defRPr sz="1100" b="1"/>
            </a:lvl5pPr>
            <a:lvl6pPr marL="1602608" indent="0">
              <a:buNone/>
              <a:defRPr sz="1100" b="1"/>
            </a:lvl6pPr>
            <a:lvl7pPr marL="1923120" indent="0">
              <a:buNone/>
              <a:defRPr sz="1100" b="1"/>
            </a:lvl7pPr>
            <a:lvl8pPr marL="2243646" indent="0">
              <a:buNone/>
              <a:defRPr sz="1100" b="1"/>
            </a:lvl8pPr>
            <a:lvl9pPr marL="2564168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512" indent="0">
              <a:buNone/>
              <a:defRPr sz="1400" b="1"/>
            </a:lvl2pPr>
            <a:lvl3pPr marL="641034" indent="0">
              <a:buNone/>
              <a:defRPr sz="1300" b="1"/>
            </a:lvl3pPr>
            <a:lvl4pPr marL="961562" indent="0">
              <a:buNone/>
              <a:defRPr sz="1100" b="1"/>
            </a:lvl4pPr>
            <a:lvl5pPr marL="1282080" indent="0">
              <a:buNone/>
              <a:defRPr sz="1100" b="1"/>
            </a:lvl5pPr>
            <a:lvl6pPr marL="1602608" indent="0">
              <a:buNone/>
              <a:defRPr sz="1100" b="1"/>
            </a:lvl6pPr>
            <a:lvl7pPr marL="1923120" indent="0">
              <a:buNone/>
              <a:defRPr sz="1100" b="1"/>
            </a:lvl7pPr>
            <a:lvl8pPr marL="2243646" indent="0">
              <a:buNone/>
              <a:defRPr sz="1100" b="1"/>
            </a:lvl8pPr>
            <a:lvl9pPr marL="2564168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B772A205-73A5-4690-977E-E611B0FD554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826966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584891D2-6EAA-4E5E-B2AF-9E4C353A7DD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7329805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3BB2603F-86B3-4101-BA7F-BCB619471D0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373536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04" y="273530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04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0512" indent="0">
              <a:buNone/>
              <a:defRPr sz="800"/>
            </a:lvl2pPr>
            <a:lvl3pPr marL="641034" indent="0">
              <a:buNone/>
              <a:defRPr sz="700"/>
            </a:lvl3pPr>
            <a:lvl4pPr marL="961562" indent="0">
              <a:buNone/>
              <a:defRPr sz="600"/>
            </a:lvl4pPr>
            <a:lvl5pPr marL="1282080" indent="0">
              <a:buNone/>
              <a:defRPr sz="600"/>
            </a:lvl5pPr>
            <a:lvl6pPr marL="1602608" indent="0">
              <a:buNone/>
              <a:defRPr sz="600"/>
            </a:lvl6pPr>
            <a:lvl7pPr marL="1923120" indent="0">
              <a:buNone/>
              <a:defRPr sz="600"/>
            </a:lvl7pPr>
            <a:lvl8pPr marL="2243646" indent="0">
              <a:buNone/>
              <a:defRPr sz="600"/>
            </a:lvl8pPr>
            <a:lvl9pPr marL="256416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7B199881-1AF0-4D52-8649-AD739B2E9A3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747720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92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92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0512" indent="0">
              <a:buNone/>
              <a:defRPr sz="2000"/>
            </a:lvl2pPr>
            <a:lvl3pPr marL="641034" indent="0">
              <a:buNone/>
              <a:defRPr sz="1700"/>
            </a:lvl3pPr>
            <a:lvl4pPr marL="961562" indent="0">
              <a:buNone/>
              <a:defRPr sz="1400"/>
            </a:lvl4pPr>
            <a:lvl5pPr marL="1282080" indent="0">
              <a:buNone/>
              <a:defRPr sz="1400"/>
            </a:lvl5pPr>
            <a:lvl6pPr marL="1602608" indent="0">
              <a:buNone/>
              <a:defRPr sz="1400"/>
            </a:lvl6pPr>
            <a:lvl7pPr marL="1923120" indent="0">
              <a:buNone/>
              <a:defRPr sz="1400"/>
            </a:lvl7pPr>
            <a:lvl8pPr marL="2243646" indent="0">
              <a:buNone/>
              <a:defRPr sz="1400"/>
            </a:lvl8pPr>
            <a:lvl9pPr marL="2564168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92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0512" indent="0">
              <a:buNone/>
              <a:defRPr sz="800"/>
            </a:lvl2pPr>
            <a:lvl3pPr marL="641034" indent="0">
              <a:buNone/>
              <a:defRPr sz="700"/>
            </a:lvl3pPr>
            <a:lvl4pPr marL="961562" indent="0">
              <a:buNone/>
              <a:defRPr sz="600"/>
            </a:lvl4pPr>
            <a:lvl5pPr marL="1282080" indent="0">
              <a:buNone/>
              <a:defRPr sz="600"/>
            </a:lvl5pPr>
            <a:lvl6pPr marL="1602608" indent="0">
              <a:buNone/>
              <a:defRPr sz="600"/>
            </a:lvl6pPr>
            <a:lvl7pPr marL="1923120" indent="0">
              <a:buNone/>
              <a:defRPr sz="600"/>
            </a:lvl7pPr>
            <a:lvl8pPr marL="2243646" indent="0">
              <a:buNone/>
              <a:defRPr sz="600"/>
            </a:lvl8pPr>
            <a:lvl9pPr marL="256416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7AF3E5D8-AAE6-4D4A-8961-CD07E955E7B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7770565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36687F8B-0A6B-4F70-8501-E43CA18F28E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2543386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F7E5FCB4-A65C-42F7-A3B0-7318A837A4F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977346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96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0645" indent="0" algn="ctr">
              <a:buNone/>
              <a:defRPr/>
            </a:lvl2pPr>
            <a:lvl3pPr marL="641298" indent="0" algn="ctr">
              <a:buNone/>
              <a:defRPr/>
            </a:lvl3pPr>
            <a:lvl4pPr marL="961954" indent="0" algn="ctr">
              <a:buNone/>
              <a:defRPr/>
            </a:lvl4pPr>
            <a:lvl5pPr marL="1282606" indent="0" algn="ctr">
              <a:buNone/>
              <a:defRPr/>
            </a:lvl5pPr>
            <a:lvl6pPr marL="1603264" indent="0" algn="ctr">
              <a:buNone/>
              <a:defRPr/>
            </a:lvl6pPr>
            <a:lvl7pPr marL="1923909" indent="0" algn="ctr">
              <a:buNone/>
              <a:defRPr/>
            </a:lvl7pPr>
            <a:lvl8pPr marL="2244566" indent="0" algn="ctr">
              <a:buNone/>
              <a:defRPr/>
            </a:lvl8pPr>
            <a:lvl9pPr marL="256521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74089055-6C26-4A5B-A634-4D3D9CEC06F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7750695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8DA35B84-8A6A-4BA0-8FA2-47FB83657A6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92100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FAEF-9681-4F5B-B3DC-73E0BBB578E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76426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0645" indent="0">
              <a:buNone/>
              <a:defRPr sz="1300"/>
            </a:lvl2pPr>
            <a:lvl3pPr marL="641298" indent="0">
              <a:buNone/>
              <a:defRPr sz="1100"/>
            </a:lvl3pPr>
            <a:lvl4pPr marL="961954" indent="0">
              <a:buNone/>
              <a:defRPr sz="1000"/>
            </a:lvl4pPr>
            <a:lvl5pPr marL="1282606" indent="0">
              <a:buNone/>
              <a:defRPr sz="1000"/>
            </a:lvl5pPr>
            <a:lvl6pPr marL="1603264" indent="0">
              <a:buNone/>
              <a:defRPr sz="1000"/>
            </a:lvl6pPr>
            <a:lvl7pPr marL="1923909" indent="0">
              <a:buNone/>
              <a:defRPr sz="1000"/>
            </a:lvl7pPr>
            <a:lvl8pPr marL="2244566" indent="0">
              <a:buNone/>
              <a:defRPr sz="1000"/>
            </a:lvl8pPr>
            <a:lvl9pPr marL="2565217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D2678B4F-84E8-44B6-88DC-21E40A7508E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9575581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9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9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01003F18-1D6F-4575-BDE9-A7C814D4954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84361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645" indent="0">
              <a:buNone/>
              <a:defRPr sz="1400" b="1"/>
            </a:lvl2pPr>
            <a:lvl3pPr marL="641298" indent="0">
              <a:buNone/>
              <a:defRPr sz="1300" b="1"/>
            </a:lvl3pPr>
            <a:lvl4pPr marL="961954" indent="0">
              <a:buNone/>
              <a:defRPr sz="1100" b="1"/>
            </a:lvl4pPr>
            <a:lvl5pPr marL="1282606" indent="0">
              <a:buNone/>
              <a:defRPr sz="1100" b="1"/>
            </a:lvl5pPr>
            <a:lvl6pPr marL="1603264" indent="0">
              <a:buNone/>
              <a:defRPr sz="1100" b="1"/>
            </a:lvl6pPr>
            <a:lvl7pPr marL="1923909" indent="0">
              <a:buNone/>
              <a:defRPr sz="1100" b="1"/>
            </a:lvl7pPr>
            <a:lvl8pPr marL="2244566" indent="0">
              <a:buNone/>
              <a:defRPr sz="1100" b="1"/>
            </a:lvl8pPr>
            <a:lvl9pPr marL="256521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645" indent="0">
              <a:buNone/>
              <a:defRPr sz="1400" b="1"/>
            </a:lvl2pPr>
            <a:lvl3pPr marL="641298" indent="0">
              <a:buNone/>
              <a:defRPr sz="1300" b="1"/>
            </a:lvl3pPr>
            <a:lvl4pPr marL="961954" indent="0">
              <a:buNone/>
              <a:defRPr sz="1100" b="1"/>
            </a:lvl4pPr>
            <a:lvl5pPr marL="1282606" indent="0">
              <a:buNone/>
              <a:defRPr sz="1100" b="1"/>
            </a:lvl5pPr>
            <a:lvl6pPr marL="1603264" indent="0">
              <a:buNone/>
              <a:defRPr sz="1100" b="1"/>
            </a:lvl6pPr>
            <a:lvl7pPr marL="1923909" indent="0">
              <a:buNone/>
              <a:defRPr sz="1100" b="1"/>
            </a:lvl7pPr>
            <a:lvl8pPr marL="2244566" indent="0">
              <a:buNone/>
              <a:defRPr sz="1100" b="1"/>
            </a:lvl8pPr>
            <a:lvl9pPr marL="2565217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698129C6-C949-42CA-9562-41AB8AD2F83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68520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63272F59-A571-4CC0-9D40-CB060B08825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007999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C5DBF4AB-3E5B-4C3A-B9AD-42ED3118CB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45802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96" y="273522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96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0645" indent="0">
              <a:buNone/>
              <a:defRPr sz="800"/>
            </a:lvl2pPr>
            <a:lvl3pPr marL="641298" indent="0">
              <a:buNone/>
              <a:defRPr sz="700"/>
            </a:lvl3pPr>
            <a:lvl4pPr marL="961954" indent="0">
              <a:buNone/>
              <a:defRPr sz="600"/>
            </a:lvl4pPr>
            <a:lvl5pPr marL="1282606" indent="0">
              <a:buNone/>
              <a:defRPr sz="600"/>
            </a:lvl5pPr>
            <a:lvl6pPr marL="1603264" indent="0">
              <a:buNone/>
              <a:defRPr sz="600"/>
            </a:lvl6pPr>
            <a:lvl7pPr marL="1923909" indent="0">
              <a:buNone/>
              <a:defRPr sz="600"/>
            </a:lvl7pPr>
            <a:lvl8pPr marL="2244566" indent="0">
              <a:buNone/>
              <a:defRPr sz="600"/>
            </a:lvl8pPr>
            <a:lvl9pPr marL="256521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8388CF4C-F822-4F9C-9E08-E0E2AFBB36C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839090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84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84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0645" indent="0">
              <a:buNone/>
              <a:defRPr sz="2000"/>
            </a:lvl2pPr>
            <a:lvl3pPr marL="641298" indent="0">
              <a:buNone/>
              <a:defRPr sz="1700"/>
            </a:lvl3pPr>
            <a:lvl4pPr marL="961954" indent="0">
              <a:buNone/>
              <a:defRPr sz="1400"/>
            </a:lvl4pPr>
            <a:lvl5pPr marL="1282606" indent="0">
              <a:buNone/>
              <a:defRPr sz="1400"/>
            </a:lvl5pPr>
            <a:lvl6pPr marL="1603264" indent="0">
              <a:buNone/>
              <a:defRPr sz="1400"/>
            </a:lvl6pPr>
            <a:lvl7pPr marL="1923909" indent="0">
              <a:buNone/>
              <a:defRPr sz="1400"/>
            </a:lvl7pPr>
            <a:lvl8pPr marL="2244566" indent="0">
              <a:buNone/>
              <a:defRPr sz="1400"/>
            </a:lvl8pPr>
            <a:lvl9pPr marL="2565217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84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0645" indent="0">
              <a:buNone/>
              <a:defRPr sz="800"/>
            </a:lvl2pPr>
            <a:lvl3pPr marL="641298" indent="0">
              <a:buNone/>
              <a:defRPr sz="700"/>
            </a:lvl3pPr>
            <a:lvl4pPr marL="961954" indent="0">
              <a:buNone/>
              <a:defRPr sz="600"/>
            </a:lvl4pPr>
            <a:lvl5pPr marL="1282606" indent="0">
              <a:buNone/>
              <a:defRPr sz="600"/>
            </a:lvl5pPr>
            <a:lvl6pPr marL="1603264" indent="0">
              <a:buNone/>
              <a:defRPr sz="600"/>
            </a:lvl6pPr>
            <a:lvl7pPr marL="1923909" indent="0">
              <a:buNone/>
              <a:defRPr sz="600"/>
            </a:lvl7pPr>
            <a:lvl8pPr marL="2244566" indent="0">
              <a:buNone/>
              <a:defRPr sz="600"/>
            </a:lvl8pPr>
            <a:lvl9pPr marL="2565217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504F275F-C1AF-4C98-AE3A-3495D124299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638590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3F4D0154-B3C5-4925-A38B-DFFE151E507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655299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C4B02DB7-968C-40B8-9AA8-2867109B01D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491532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647" y="1600696"/>
            <a:ext cx="8228707" cy="4525119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  <a:sym typeface="Arial Bold" charset="0"/>
              </a:defRPr>
            </a:lvl1pPr>
          </a:lstStyle>
          <a:p>
            <a:pPr>
              <a:defRPr/>
            </a:pPr>
            <a:fld id="{F5A13AED-4460-4908-954E-87ABEE2362B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806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866" indent="0">
              <a:buNone/>
              <a:defRPr sz="1300"/>
            </a:lvl2pPr>
            <a:lvl3pPr marL="639752" indent="0">
              <a:buNone/>
              <a:defRPr sz="1100"/>
            </a:lvl3pPr>
            <a:lvl4pPr marL="959649" indent="0">
              <a:buNone/>
              <a:defRPr sz="1000"/>
            </a:lvl4pPr>
            <a:lvl5pPr marL="1279515" indent="0">
              <a:buNone/>
              <a:defRPr sz="1000"/>
            </a:lvl5pPr>
            <a:lvl6pPr marL="1599410" indent="0">
              <a:buNone/>
              <a:defRPr sz="1000"/>
            </a:lvl6pPr>
            <a:lvl7pPr marL="1919282" indent="0">
              <a:buNone/>
              <a:defRPr sz="1000"/>
            </a:lvl7pPr>
            <a:lvl8pPr marL="2239170" indent="0">
              <a:buNone/>
              <a:defRPr sz="1000"/>
            </a:lvl8pPr>
            <a:lvl9pPr marL="255905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015BC-0CCA-47C4-9388-B3B9FDE5702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728324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82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0877" indent="0" algn="ctr">
              <a:buNone/>
              <a:defRPr/>
            </a:lvl2pPr>
            <a:lvl3pPr marL="641760" indent="0" algn="ctr">
              <a:buNone/>
              <a:defRPr/>
            </a:lvl3pPr>
            <a:lvl4pPr marL="962643" indent="0" algn="ctr">
              <a:buNone/>
              <a:defRPr/>
            </a:lvl4pPr>
            <a:lvl5pPr marL="1283527" indent="0" algn="ctr">
              <a:buNone/>
              <a:defRPr/>
            </a:lvl5pPr>
            <a:lvl6pPr marL="1604412" indent="0" algn="ctr">
              <a:buNone/>
              <a:defRPr/>
            </a:lvl6pPr>
            <a:lvl7pPr marL="1925290" indent="0" algn="ctr">
              <a:buNone/>
              <a:defRPr/>
            </a:lvl7pPr>
            <a:lvl8pPr marL="2246176" indent="0" algn="ctr">
              <a:buNone/>
              <a:defRPr/>
            </a:lvl8pPr>
            <a:lvl9pPr marL="256705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E2B31-4242-4A50-B02E-7F987021006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169136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E068D-30DE-42AC-AA10-E3462A56F1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793558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0877" indent="0">
              <a:buNone/>
              <a:defRPr sz="1300"/>
            </a:lvl2pPr>
            <a:lvl3pPr marL="641760" indent="0">
              <a:buNone/>
              <a:defRPr sz="1100"/>
            </a:lvl3pPr>
            <a:lvl4pPr marL="962643" indent="0">
              <a:buNone/>
              <a:defRPr sz="1000"/>
            </a:lvl4pPr>
            <a:lvl5pPr marL="1283527" indent="0">
              <a:buNone/>
              <a:defRPr sz="1000"/>
            </a:lvl5pPr>
            <a:lvl6pPr marL="1604412" indent="0">
              <a:buNone/>
              <a:defRPr sz="1000"/>
            </a:lvl6pPr>
            <a:lvl7pPr marL="1925290" indent="0">
              <a:buNone/>
              <a:defRPr sz="1000"/>
            </a:lvl7pPr>
            <a:lvl8pPr marL="2246176" indent="0">
              <a:buNone/>
              <a:defRPr sz="1000"/>
            </a:lvl8pPr>
            <a:lvl9pPr marL="256705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83020-5305-46CD-B982-ED12B467EAA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259811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82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82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BFE2E-3696-4A3C-B17A-42C48EEF8AF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128485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877" indent="0">
              <a:buNone/>
              <a:defRPr sz="1400" b="1"/>
            </a:lvl2pPr>
            <a:lvl3pPr marL="641760" indent="0">
              <a:buNone/>
              <a:defRPr sz="1300" b="1"/>
            </a:lvl3pPr>
            <a:lvl4pPr marL="962643" indent="0">
              <a:buNone/>
              <a:defRPr sz="1100" b="1"/>
            </a:lvl4pPr>
            <a:lvl5pPr marL="1283527" indent="0">
              <a:buNone/>
              <a:defRPr sz="1100" b="1"/>
            </a:lvl5pPr>
            <a:lvl6pPr marL="1604412" indent="0">
              <a:buNone/>
              <a:defRPr sz="1100" b="1"/>
            </a:lvl6pPr>
            <a:lvl7pPr marL="1925290" indent="0">
              <a:buNone/>
              <a:defRPr sz="1100" b="1"/>
            </a:lvl7pPr>
            <a:lvl8pPr marL="2246176" indent="0">
              <a:buNone/>
              <a:defRPr sz="1100" b="1"/>
            </a:lvl8pPr>
            <a:lvl9pPr marL="256705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0877" indent="0">
              <a:buNone/>
              <a:defRPr sz="1400" b="1"/>
            </a:lvl2pPr>
            <a:lvl3pPr marL="641760" indent="0">
              <a:buNone/>
              <a:defRPr sz="1300" b="1"/>
            </a:lvl3pPr>
            <a:lvl4pPr marL="962643" indent="0">
              <a:buNone/>
              <a:defRPr sz="1100" b="1"/>
            </a:lvl4pPr>
            <a:lvl5pPr marL="1283527" indent="0">
              <a:buNone/>
              <a:defRPr sz="1100" b="1"/>
            </a:lvl5pPr>
            <a:lvl6pPr marL="1604412" indent="0">
              <a:buNone/>
              <a:defRPr sz="1100" b="1"/>
            </a:lvl6pPr>
            <a:lvl7pPr marL="1925290" indent="0">
              <a:buNone/>
              <a:defRPr sz="1100" b="1"/>
            </a:lvl7pPr>
            <a:lvl8pPr marL="2246176" indent="0">
              <a:buNone/>
              <a:defRPr sz="1100" b="1"/>
            </a:lvl8pPr>
            <a:lvl9pPr marL="256705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4AFAF-EF30-4E20-8249-C1EBA5FBDEB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529197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34257-D7D4-4B7F-8D7D-046A78F8493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11753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B794C-7F6C-416D-8971-705C94CFDC8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614423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82" y="273508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82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0877" indent="0">
              <a:buNone/>
              <a:defRPr sz="800"/>
            </a:lvl2pPr>
            <a:lvl3pPr marL="641760" indent="0">
              <a:buNone/>
              <a:defRPr sz="700"/>
            </a:lvl3pPr>
            <a:lvl4pPr marL="962643" indent="0">
              <a:buNone/>
              <a:defRPr sz="600"/>
            </a:lvl4pPr>
            <a:lvl5pPr marL="1283527" indent="0">
              <a:buNone/>
              <a:defRPr sz="600"/>
            </a:lvl5pPr>
            <a:lvl6pPr marL="1604412" indent="0">
              <a:buNone/>
              <a:defRPr sz="600"/>
            </a:lvl6pPr>
            <a:lvl7pPr marL="1925290" indent="0">
              <a:buNone/>
              <a:defRPr sz="600"/>
            </a:lvl7pPr>
            <a:lvl8pPr marL="2246176" indent="0">
              <a:buNone/>
              <a:defRPr sz="600"/>
            </a:lvl8pPr>
            <a:lvl9pPr marL="256705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1304C-62C7-423B-8D19-470FD9511BC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47672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70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70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0877" indent="0">
              <a:buNone/>
              <a:defRPr sz="2000"/>
            </a:lvl2pPr>
            <a:lvl3pPr marL="641760" indent="0">
              <a:buNone/>
              <a:defRPr sz="1700"/>
            </a:lvl3pPr>
            <a:lvl4pPr marL="962643" indent="0">
              <a:buNone/>
              <a:defRPr sz="1400"/>
            </a:lvl4pPr>
            <a:lvl5pPr marL="1283527" indent="0">
              <a:buNone/>
              <a:defRPr sz="1400"/>
            </a:lvl5pPr>
            <a:lvl6pPr marL="1604412" indent="0">
              <a:buNone/>
              <a:defRPr sz="1400"/>
            </a:lvl6pPr>
            <a:lvl7pPr marL="1925290" indent="0">
              <a:buNone/>
              <a:defRPr sz="1400"/>
            </a:lvl7pPr>
            <a:lvl8pPr marL="2246176" indent="0">
              <a:buNone/>
              <a:defRPr sz="1400"/>
            </a:lvl8pPr>
            <a:lvl9pPr marL="2567055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70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0877" indent="0">
              <a:buNone/>
              <a:defRPr sz="800"/>
            </a:lvl2pPr>
            <a:lvl3pPr marL="641760" indent="0">
              <a:buNone/>
              <a:defRPr sz="700"/>
            </a:lvl3pPr>
            <a:lvl4pPr marL="962643" indent="0">
              <a:buNone/>
              <a:defRPr sz="600"/>
            </a:lvl4pPr>
            <a:lvl5pPr marL="1283527" indent="0">
              <a:buNone/>
              <a:defRPr sz="600"/>
            </a:lvl5pPr>
            <a:lvl6pPr marL="1604412" indent="0">
              <a:buNone/>
              <a:defRPr sz="600"/>
            </a:lvl6pPr>
            <a:lvl7pPr marL="1925290" indent="0">
              <a:buNone/>
              <a:defRPr sz="600"/>
            </a:lvl7pPr>
            <a:lvl8pPr marL="2246176" indent="0">
              <a:buNone/>
              <a:defRPr sz="600"/>
            </a:lvl8pPr>
            <a:lvl9pPr marL="256705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1BB51-441E-4FD1-8202-4F7833B2755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8957558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E9BAF-3D03-4868-8BA7-5420E9E957C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4488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43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43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F2BCE-A054-42A6-B0D4-202DEAA808E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4644863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359D-6B49-4E9E-8740-AD83B4B6D5B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49809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647" y="1600682"/>
            <a:ext cx="8228707" cy="4525119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2EDB9-6336-4A34-89C0-7E0CBD17E8F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7770477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V Corp 254x190_newfollow_RGB.jpg"/>
          <p:cNvPicPr>
            <a:picLocks noChangeAspect="1"/>
          </p:cNvPicPr>
          <p:nvPr userDrawn="1"/>
        </p:nvPicPr>
        <p:blipFill>
          <a:blip r:embed="rId3"/>
          <a:srcRect l="26823"/>
          <a:stretch>
            <a:fillRect/>
          </a:stretch>
        </p:blipFill>
        <p:spPr bwMode="auto">
          <a:xfrm>
            <a:off x="0" y="6117757"/>
            <a:ext cx="9023350" cy="78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381000" y="6302422"/>
            <a:ext cx="3886200" cy="373659"/>
          </a:xfrm>
          <a:prstGeom prst="rect">
            <a:avLst/>
          </a:prstGeom>
          <a:noFill/>
        </p:spPr>
        <p:txBody>
          <a:bodyPr lIns="91378" tIns="45690" rIns="91378" bIns="45690">
            <a:spAutoFit/>
          </a:bodyPr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HelveticaNeueLT Std Lt" charset="0"/>
              </a:rPr>
              <a:t>5</a:t>
            </a:r>
            <a:r>
              <a:rPr lang="en-US" dirty="0">
                <a:solidFill>
                  <a:srgbClr val="91B908"/>
                </a:solidFill>
                <a:latin typeface="HelveticaNeueLT Std Lt" charset="0"/>
              </a:rPr>
              <a:t>Star</a:t>
            </a:r>
            <a:r>
              <a:rPr lang="en-US" dirty="0">
                <a:solidFill>
                  <a:prstClr val="white"/>
                </a:solidFill>
                <a:latin typeface="HelveticaNeueLT Std Lt" charset="0"/>
              </a:rPr>
              <a:t> for SMEs </a:t>
            </a:r>
          </a:p>
        </p:txBody>
      </p:sp>
    </p:spTree>
    <p:extLst>
      <p:ext uri="{BB962C8B-B14F-4D97-AF65-F5344CB8AC3E}">
        <p14:creationId xmlns:p14="http://schemas.microsoft.com/office/powerpoint/2010/main" val="886426990"/>
      </p:ext>
    </p:extLst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0697454"/>
      </p:ext>
    </p:extLst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893" indent="0" algn="ctr">
              <a:buNone/>
              <a:defRPr/>
            </a:lvl2pPr>
            <a:lvl3pPr marL="913790" indent="0" algn="ctr">
              <a:buNone/>
              <a:defRPr/>
            </a:lvl3pPr>
            <a:lvl4pPr marL="1370690" indent="0" algn="ctr">
              <a:buNone/>
              <a:defRPr/>
            </a:lvl4pPr>
            <a:lvl5pPr marL="1827585" indent="0" algn="ctr">
              <a:buNone/>
              <a:defRPr/>
            </a:lvl5pPr>
            <a:lvl6pPr marL="2284479" indent="0" algn="ctr">
              <a:buNone/>
              <a:defRPr/>
            </a:lvl6pPr>
            <a:lvl7pPr marL="2741378" indent="0" algn="ctr">
              <a:buNone/>
              <a:defRPr/>
            </a:lvl7pPr>
            <a:lvl8pPr marL="3198268" indent="0" algn="ctr">
              <a:buNone/>
              <a:defRPr/>
            </a:lvl8pPr>
            <a:lvl9pPr marL="365516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188E1-06A5-4F75-B311-96F22E5AEE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22617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7A9BEB-B697-41C3-BFE3-6E3E47F317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40048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893" indent="0">
              <a:buNone/>
              <a:defRPr sz="1800"/>
            </a:lvl2pPr>
            <a:lvl3pPr marL="913790" indent="0">
              <a:buNone/>
              <a:defRPr sz="1600"/>
            </a:lvl3pPr>
            <a:lvl4pPr marL="1370690" indent="0">
              <a:buNone/>
              <a:defRPr sz="1400"/>
            </a:lvl4pPr>
            <a:lvl5pPr marL="1827585" indent="0">
              <a:buNone/>
              <a:defRPr sz="1400"/>
            </a:lvl5pPr>
            <a:lvl6pPr marL="2284479" indent="0">
              <a:buNone/>
              <a:defRPr sz="1400"/>
            </a:lvl6pPr>
            <a:lvl7pPr marL="2741378" indent="0">
              <a:buNone/>
              <a:defRPr sz="1400"/>
            </a:lvl7pPr>
            <a:lvl8pPr marL="3198268" indent="0">
              <a:buNone/>
              <a:defRPr sz="1400"/>
            </a:lvl8pPr>
            <a:lvl9pPr marL="365516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AC1FE-6FD6-4A3D-8AD1-8D27BD2310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80852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529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1" y="1981200"/>
            <a:ext cx="41529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27C9D-B260-4781-94C6-21738EEB4B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436029"/>
      </p:ext>
    </p:extLst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3" indent="0">
              <a:buNone/>
              <a:defRPr sz="2000" b="1"/>
            </a:lvl2pPr>
            <a:lvl3pPr marL="913790" indent="0">
              <a:buNone/>
              <a:defRPr sz="1800" b="1"/>
            </a:lvl3pPr>
            <a:lvl4pPr marL="1370690" indent="0">
              <a:buNone/>
              <a:defRPr sz="1600" b="1"/>
            </a:lvl4pPr>
            <a:lvl5pPr marL="1827585" indent="0">
              <a:buNone/>
              <a:defRPr sz="1600" b="1"/>
            </a:lvl5pPr>
            <a:lvl6pPr marL="2284479" indent="0">
              <a:buNone/>
              <a:defRPr sz="1600" b="1"/>
            </a:lvl6pPr>
            <a:lvl7pPr marL="2741378" indent="0">
              <a:buNone/>
              <a:defRPr sz="1600" b="1"/>
            </a:lvl7pPr>
            <a:lvl8pPr marL="3198268" indent="0">
              <a:buNone/>
              <a:defRPr sz="1600" b="1"/>
            </a:lvl8pPr>
            <a:lvl9pPr marL="365516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35B7A-D414-4D7F-804B-32768CDED2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83395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7B23B-7BD1-47CC-8C7A-17B4288C5A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5147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866" indent="0">
              <a:buNone/>
              <a:defRPr sz="1400" b="1"/>
            </a:lvl2pPr>
            <a:lvl3pPr marL="639752" indent="0">
              <a:buNone/>
              <a:defRPr sz="1300" b="1"/>
            </a:lvl3pPr>
            <a:lvl4pPr marL="959649" indent="0">
              <a:buNone/>
              <a:defRPr sz="1100" b="1"/>
            </a:lvl4pPr>
            <a:lvl5pPr marL="1279515" indent="0">
              <a:buNone/>
              <a:defRPr sz="1100" b="1"/>
            </a:lvl5pPr>
            <a:lvl6pPr marL="1599410" indent="0">
              <a:buNone/>
              <a:defRPr sz="1100" b="1"/>
            </a:lvl6pPr>
            <a:lvl7pPr marL="1919282" indent="0">
              <a:buNone/>
              <a:defRPr sz="1100" b="1"/>
            </a:lvl7pPr>
            <a:lvl8pPr marL="2239170" indent="0">
              <a:buNone/>
              <a:defRPr sz="1100" b="1"/>
            </a:lvl8pPr>
            <a:lvl9pPr marL="25590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866" indent="0">
              <a:buNone/>
              <a:defRPr sz="1400" b="1"/>
            </a:lvl2pPr>
            <a:lvl3pPr marL="639752" indent="0">
              <a:buNone/>
              <a:defRPr sz="1300" b="1"/>
            </a:lvl3pPr>
            <a:lvl4pPr marL="959649" indent="0">
              <a:buNone/>
              <a:defRPr sz="1100" b="1"/>
            </a:lvl4pPr>
            <a:lvl5pPr marL="1279515" indent="0">
              <a:buNone/>
              <a:defRPr sz="1100" b="1"/>
            </a:lvl5pPr>
            <a:lvl6pPr marL="1599410" indent="0">
              <a:buNone/>
              <a:defRPr sz="1100" b="1"/>
            </a:lvl6pPr>
            <a:lvl7pPr marL="1919282" indent="0">
              <a:buNone/>
              <a:defRPr sz="1100" b="1"/>
            </a:lvl7pPr>
            <a:lvl8pPr marL="2239170" indent="0">
              <a:buNone/>
              <a:defRPr sz="1100" b="1"/>
            </a:lvl8pPr>
            <a:lvl9pPr marL="2559056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E73F-4DDC-48EB-9083-556F897B3CE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5683312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172A-4D1E-4251-97C9-458E436823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7666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424A4-C747-4B41-ACF0-78328B13ED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76459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93" indent="0">
              <a:buNone/>
              <a:defRPr sz="2800"/>
            </a:lvl2pPr>
            <a:lvl3pPr marL="913790" indent="0">
              <a:buNone/>
              <a:defRPr sz="2400"/>
            </a:lvl3pPr>
            <a:lvl4pPr marL="1370690" indent="0">
              <a:buNone/>
              <a:defRPr sz="2000"/>
            </a:lvl4pPr>
            <a:lvl5pPr marL="1827585" indent="0">
              <a:buNone/>
              <a:defRPr sz="2000"/>
            </a:lvl5pPr>
            <a:lvl6pPr marL="2284479" indent="0">
              <a:buNone/>
              <a:defRPr sz="2000"/>
            </a:lvl6pPr>
            <a:lvl7pPr marL="2741378" indent="0">
              <a:buNone/>
              <a:defRPr sz="2000"/>
            </a:lvl7pPr>
            <a:lvl8pPr marL="3198268" indent="0">
              <a:buNone/>
              <a:defRPr sz="2000"/>
            </a:lvl8pPr>
            <a:lvl9pPr marL="3655169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93" indent="0">
              <a:buNone/>
              <a:defRPr sz="1200"/>
            </a:lvl2pPr>
            <a:lvl3pPr marL="913790" indent="0">
              <a:buNone/>
              <a:defRPr sz="1000"/>
            </a:lvl3pPr>
            <a:lvl4pPr marL="1370690" indent="0">
              <a:buNone/>
              <a:defRPr sz="900"/>
            </a:lvl4pPr>
            <a:lvl5pPr marL="1827585" indent="0">
              <a:buNone/>
              <a:defRPr sz="900"/>
            </a:lvl5pPr>
            <a:lvl6pPr marL="2284479" indent="0">
              <a:buNone/>
              <a:defRPr sz="900"/>
            </a:lvl6pPr>
            <a:lvl7pPr marL="2741378" indent="0">
              <a:buNone/>
              <a:defRPr sz="900"/>
            </a:lvl7pPr>
            <a:lvl8pPr marL="3198268" indent="0">
              <a:buNone/>
              <a:defRPr sz="900"/>
            </a:lvl8pPr>
            <a:lvl9pPr marL="365516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8D16-5DCA-4AFA-8F16-DA88923664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56734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2B2E7-1403-4DA1-AF3B-B16AFAAFAD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5821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066800"/>
            <a:ext cx="21145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066800"/>
            <a:ext cx="61912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B2BB-4F88-42DD-A1B6-8B0C36C5DC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50110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66800"/>
            <a:ext cx="8458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981200"/>
            <a:ext cx="8458200" cy="4191000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60396-0BD0-4433-83CC-1B309828E1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07797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56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08" indent="0" algn="ctr">
              <a:buNone/>
              <a:defRPr/>
            </a:lvl2pPr>
            <a:lvl3pPr marL="642618" indent="0" algn="ctr">
              <a:buNone/>
              <a:defRPr/>
            </a:lvl3pPr>
            <a:lvl4pPr marL="963925" indent="0" algn="ctr">
              <a:buNone/>
              <a:defRPr/>
            </a:lvl4pPr>
            <a:lvl5pPr marL="1285237" indent="0" algn="ctr">
              <a:buNone/>
              <a:defRPr/>
            </a:lvl5pPr>
            <a:lvl6pPr marL="1606546" indent="0" algn="ctr">
              <a:buNone/>
              <a:defRPr/>
            </a:lvl6pPr>
            <a:lvl7pPr marL="1927855" indent="0" algn="ctr">
              <a:buNone/>
              <a:defRPr/>
            </a:lvl7pPr>
            <a:lvl8pPr marL="2249166" indent="0" algn="ctr">
              <a:buNone/>
              <a:defRPr/>
            </a:lvl8pPr>
            <a:lvl9pPr marL="257047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741CD-6160-4D42-A365-3037A6CAC19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3111293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0EB9D-B914-4676-8B24-9BE12E710E7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807216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08" indent="0">
              <a:buNone/>
              <a:defRPr sz="1300"/>
            </a:lvl2pPr>
            <a:lvl3pPr marL="642618" indent="0">
              <a:buNone/>
              <a:defRPr sz="1100"/>
            </a:lvl3pPr>
            <a:lvl4pPr marL="963925" indent="0">
              <a:buNone/>
              <a:defRPr sz="1000"/>
            </a:lvl4pPr>
            <a:lvl5pPr marL="1285237" indent="0">
              <a:buNone/>
              <a:defRPr sz="1000"/>
            </a:lvl5pPr>
            <a:lvl6pPr marL="1606546" indent="0">
              <a:buNone/>
              <a:defRPr sz="1000"/>
            </a:lvl6pPr>
            <a:lvl7pPr marL="1927855" indent="0">
              <a:buNone/>
              <a:defRPr sz="1000"/>
            </a:lvl7pPr>
            <a:lvl8pPr marL="2249166" indent="0">
              <a:buNone/>
              <a:defRPr sz="1000"/>
            </a:lvl8pPr>
            <a:lvl9pPr marL="257047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E73F7-A157-4251-9262-C7182982B05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7555789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65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656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6F875-668C-4947-85BB-134F3C149466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7465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B5F62-DF93-476C-9890-5BC02BB075E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6256321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08" indent="0">
              <a:buNone/>
              <a:defRPr sz="1400" b="1"/>
            </a:lvl2pPr>
            <a:lvl3pPr marL="642618" indent="0">
              <a:buNone/>
              <a:defRPr sz="1300" b="1"/>
            </a:lvl3pPr>
            <a:lvl4pPr marL="963925" indent="0">
              <a:buNone/>
              <a:defRPr sz="1100" b="1"/>
            </a:lvl4pPr>
            <a:lvl5pPr marL="1285237" indent="0">
              <a:buNone/>
              <a:defRPr sz="1100" b="1"/>
            </a:lvl5pPr>
            <a:lvl6pPr marL="1606546" indent="0">
              <a:buNone/>
              <a:defRPr sz="1100" b="1"/>
            </a:lvl6pPr>
            <a:lvl7pPr marL="1927855" indent="0">
              <a:buNone/>
              <a:defRPr sz="1100" b="1"/>
            </a:lvl7pPr>
            <a:lvl8pPr marL="2249166" indent="0">
              <a:buNone/>
              <a:defRPr sz="1100" b="1"/>
            </a:lvl8pPr>
            <a:lvl9pPr marL="257047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08" indent="0">
              <a:buNone/>
              <a:defRPr sz="1400" b="1"/>
            </a:lvl2pPr>
            <a:lvl3pPr marL="642618" indent="0">
              <a:buNone/>
              <a:defRPr sz="1300" b="1"/>
            </a:lvl3pPr>
            <a:lvl4pPr marL="963925" indent="0">
              <a:buNone/>
              <a:defRPr sz="1100" b="1"/>
            </a:lvl4pPr>
            <a:lvl5pPr marL="1285237" indent="0">
              <a:buNone/>
              <a:defRPr sz="1100" b="1"/>
            </a:lvl5pPr>
            <a:lvl6pPr marL="1606546" indent="0">
              <a:buNone/>
              <a:defRPr sz="1100" b="1"/>
            </a:lvl6pPr>
            <a:lvl7pPr marL="1927855" indent="0">
              <a:buNone/>
              <a:defRPr sz="1100" b="1"/>
            </a:lvl7pPr>
            <a:lvl8pPr marL="2249166" indent="0">
              <a:buNone/>
              <a:defRPr sz="1100" b="1"/>
            </a:lvl8pPr>
            <a:lvl9pPr marL="257047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42B5F-1984-4C94-9175-D48B7F082B9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679113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E0B6F-B907-4CCA-98E5-8B54CECB917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098879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7774B-64F3-4274-88C2-FA33EEEDA45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484121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6" y="273482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56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08" indent="0">
              <a:buNone/>
              <a:defRPr sz="800"/>
            </a:lvl2pPr>
            <a:lvl3pPr marL="642618" indent="0">
              <a:buNone/>
              <a:defRPr sz="700"/>
            </a:lvl3pPr>
            <a:lvl4pPr marL="963925" indent="0">
              <a:buNone/>
              <a:defRPr sz="600"/>
            </a:lvl4pPr>
            <a:lvl5pPr marL="1285237" indent="0">
              <a:buNone/>
              <a:defRPr sz="600"/>
            </a:lvl5pPr>
            <a:lvl6pPr marL="1606546" indent="0">
              <a:buNone/>
              <a:defRPr sz="600"/>
            </a:lvl6pPr>
            <a:lvl7pPr marL="1927855" indent="0">
              <a:buNone/>
              <a:defRPr sz="600"/>
            </a:lvl7pPr>
            <a:lvl8pPr marL="2249166" indent="0">
              <a:buNone/>
              <a:defRPr sz="600"/>
            </a:lvl8pPr>
            <a:lvl9pPr marL="257047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D4122-A9BD-440E-AD2F-1709CE791D8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855377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44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44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08" indent="0">
              <a:buNone/>
              <a:defRPr sz="2000"/>
            </a:lvl2pPr>
            <a:lvl3pPr marL="642618" indent="0">
              <a:buNone/>
              <a:defRPr sz="1700"/>
            </a:lvl3pPr>
            <a:lvl4pPr marL="963925" indent="0">
              <a:buNone/>
              <a:defRPr sz="1400"/>
            </a:lvl4pPr>
            <a:lvl5pPr marL="1285237" indent="0">
              <a:buNone/>
              <a:defRPr sz="1400"/>
            </a:lvl5pPr>
            <a:lvl6pPr marL="1606546" indent="0">
              <a:buNone/>
              <a:defRPr sz="1400"/>
            </a:lvl6pPr>
            <a:lvl7pPr marL="1927855" indent="0">
              <a:buNone/>
              <a:defRPr sz="1400"/>
            </a:lvl7pPr>
            <a:lvl8pPr marL="2249166" indent="0">
              <a:buNone/>
              <a:defRPr sz="1400"/>
            </a:lvl8pPr>
            <a:lvl9pPr marL="2570475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44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08" indent="0">
              <a:buNone/>
              <a:defRPr sz="800"/>
            </a:lvl2pPr>
            <a:lvl3pPr marL="642618" indent="0">
              <a:buNone/>
              <a:defRPr sz="700"/>
            </a:lvl3pPr>
            <a:lvl4pPr marL="963925" indent="0">
              <a:buNone/>
              <a:defRPr sz="600"/>
            </a:lvl4pPr>
            <a:lvl5pPr marL="1285237" indent="0">
              <a:buNone/>
              <a:defRPr sz="600"/>
            </a:lvl5pPr>
            <a:lvl6pPr marL="1606546" indent="0">
              <a:buNone/>
              <a:defRPr sz="600"/>
            </a:lvl6pPr>
            <a:lvl7pPr marL="1927855" indent="0">
              <a:buNone/>
              <a:defRPr sz="600"/>
            </a:lvl7pPr>
            <a:lvl8pPr marL="2249166" indent="0">
              <a:buNone/>
              <a:defRPr sz="600"/>
            </a:lvl8pPr>
            <a:lvl9pPr marL="257047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3AD99-EC2A-4D26-80D7-D1DBFEEB025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530600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1B718-7C08-445D-B859-7959C8BD911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241085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AB00E-6FFC-4F6E-B24C-B5923E83A5B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2652687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647" y="1600656"/>
            <a:ext cx="8228707" cy="4525119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B02A0-6E86-4477-A5BC-ABD5D494A42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45486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A1BD0-BBBE-468B-90FC-ECD8AFD15B3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7381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43" y="273569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43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866" indent="0">
              <a:buNone/>
              <a:defRPr sz="800"/>
            </a:lvl2pPr>
            <a:lvl3pPr marL="639752" indent="0">
              <a:buNone/>
              <a:defRPr sz="700"/>
            </a:lvl3pPr>
            <a:lvl4pPr marL="959649" indent="0">
              <a:buNone/>
              <a:defRPr sz="600"/>
            </a:lvl4pPr>
            <a:lvl5pPr marL="1279515" indent="0">
              <a:buNone/>
              <a:defRPr sz="600"/>
            </a:lvl5pPr>
            <a:lvl6pPr marL="1599410" indent="0">
              <a:buNone/>
              <a:defRPr sz="600"/>
            </a:lvl6pPr>
            <a:lvl7pPr marL="1919282" indent="0">
              <a:buNone/>
              <a:defRPr sz="600"/>
            </a:lvl7pPr>
            <a:lvl8pPr marL="2239170" indent="0">
              <a:buNone/>
              <a:defRPr sz="600"/>
            </a:lvl8pPr>
            <a:lvl9pPr marL="25590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AC706-6C73-46F4-A286-CA011005957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907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E5124-C21F-4416-9531-6B769CFA283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6483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31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31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866" indent="0">
              <a:buNone/>
              <a:defRPr sz="2000"/>
            </a:lvl2pPr>
            <a:lvl3pPr marL="639752" indent="0">
              <a:buNone/>
              <a:defRPr sz="1700"/>
            </a:lvl3pPr>
            <a:lvl4pPr marL="959649" indent="0">
              <a:buNone/>
              <a:defRPr sz="1400"/>
            </a:lvl4pPr>
            <a:lvl5pPr marL="1279515" indent="0">
              <a:buNone/>
              <a:defRPr sz="1400"/>
            </a:lvl5pPr>
            <a:lvl6pPr marL="1599410" indent="0">
              <a:buNone/>
              <a:defRPr sz="1400"/>
            </a:lvl6pPr>
            <a:lvl7pPr marL="1919282" indent="0">
              <a:buNone/>
              <a:defRPr sz="1400"/>
            </a:lvl7pPr>
            <a:lvl8pPr marL="2239170" indent="0">
              <a:buNone/>
              <a:defRPr sz="1400"/>
            </a:lvl8pPr>
            <a:lvl9pPr marL="2559056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31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866" indent="0">
              <a:buNone/>
              <a:defRPr sz="800"/>
            </a:lvl2pPr>
            <a:lvl3pPr marL="639752" indent="0">
              <a:buNone/>
              <a:defRPr sz="700"/>
            </a:lvl3pPr>
            <a:lvl4pPr marL="959649" indent="0">
              <a:buNone/>
              <a:defRPr sz="600"/>
            </a:lvl4pPr>
            <a:lvl5pPr marL="1279515" indent="0">
              <a:buNone/>
              <a:defRPr sz="600"/>
            </a:lvl5pPr>
            <a:lvl6pPr marL="1599410" indent="0">
              <a:buNone/>
              <a:defRPr sz="600"/>
            </a:lvl6pPr>
            <a:lvl7pPr marL="1919282" indent="0">
              <a:buNone/>
              <a:defRPr sz="600"/>
            </a:lvl7pPr>
            <a:lvl8pPr marL="2239170" indent="0">
              <a:buNone/>
              <a:defRPr sz="600"/>
            </a:lvl8pPr>
            <a:lvl9pPr marL="255905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805B-58AA-48E1-BD1C-C623D90E9D1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44643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E8ACE-2C67-43FE-9A98-8F389454B4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23081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C5661-ADB1-4831-B966-03A198701E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0645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39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932" indent="0" algn="ctr">
              <a:buNone/>
              <a:defRPr/>
            </a:lvl2pPr>
            <a:lvl3pPr marL="639884" indent="0" algn="ctr">
              <a:buNone/>
              <a:defRPr/>
            </a:lvl3pPr>
            <a:lvl4pPr marL="959845" indent="0" algn="ctr">
              <a:buNone/>
              <a:defRPr/>
            </a:lvl4pPr>
            <a:lvl5pPr marL="1279778" indent="0" algn="ctr">
              <a:buNone/>
              <a:defRPr/>
            </a:lvl5pPr>
            <a:lvl6pPr marL="1599738" indent="0" algn="ctr">
              <a:buNone/>
              <a:defRPr/>
            </a:lvl6pPr>
            <a:lvl7pPr marL="1919675" indent="0" algn="ctr">
              <a:buNone/>
              <a:defRPr/>
            </a:lvl7pPr>
            <a:lvl8pPr marL="2239627" indent="0" algn="ctr">
              <a:buNone/>
              <a:defRPr/>
            </a:lvl8pPr>
            <a:lvl9pPr marL="255958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3ABD1-AF17-43FE-A11D-6A941235EBE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245241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FAEF-9681-4F5B-B3DC-73E0BBB578E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8117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932" indent="0">
              <a:buNone/>
              <a:defRPr sz="1300"/>
            </a:lvl2pPr>
            <a:lvl3pPr marL="639884" indent="0">
              <a:buNone/>
              <a:defRPr sz="1100"/>
            </a:lvl3pPr>
            <a:lvl4pPr marL="959845" indent="0">
              <a:buNone/>
              <a:defRPr sz="1000"/>
            </a:lvl4pPr>
            <a:lvl5pPr marL="1279778" indent="0">
              <a:buNone/>
              <a:defRPr sz="1000"/>
            </a:lvl5pPr>
            <a:lvl6pPr marL="1599738" indent="0">
              <a:buNone/>
              <a:defRPr sz="1000"/>
            </a:lvl6pPr>
            <a:lvl7pPr marL="1919675" indent="0">
              <a:buNone/>
              <a:defRPr sz="1000"/>
            </a:lvl7pPr>
            <a:lvl8pPr marL="2239627" indent="0">
              <a:buNone/>
              <a:defRPr sz="1000"/>
            </a:lvl8pPr>
            <a:lvl9pPr marL="255958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015BC-0CCA-47C4-9388-B3B9FDE5702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20647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39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39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F2BCE-A054-42A6-B0D4-202DEAA808E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9310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32" indent="0">
              <a:buNone/>
              <a:defRPr sz="1400" b="1"/>
            </a:lvl2pPr>
            <a:lvl3pPr marL="639884" indent="0">
              <a:buNone/>
              <a:defRPr sz="1300" b="1"/>
            </a:lvl3pPr>
            <a:lvl4pPr marL="959845" indent="0">
              <a:buNone/>
              <a:defRPr sz="1100" b="1"/>
            </a:lvl4pPr>
            <a:lvl5pPr marL="1279778" indent="0">
              <a:buNone/>
              <a:defRPr sz="1100" b="1"/>
            </a:lvl5pPr>
            <a:lvl6pPr marL="1599738" indent="0">
              <a:buNone/>
              <a:defRPr sz="1100" b="1"/>
            </a:lvl6pPr>
            <a:lvl7pPr marL="1919675" indent="0">
              <a:buNone/>
              <a:defRPr sz="1100" b="1"/>
            </a:lvl7pPr>
            <a:lvl8pPr marL="2239627" indent="0">
              <a:buNone/>
              <a:defRPr sz="1100" b="1"/>
            </a:lvl8pPr>
            <a:lvl9pPr marL="25595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32" indent="0">
              <a:buNone/>
              <a:defRPr sz="1400" b="1"/>
            </a:lvl2pPr>
            <a:lvl3pPr marL="639884" indent="0">
              <a:buNone/>
              <a:defRPr sz="1300" b="1"/>
            </a:lvl3pPr>
            <a:lvl4pPr marL="959845" indent="0">
              <a:buNone/>
              <a:defRPr sz="1100" b="1"/>
            </a:lvl4pPr>
            <a:lvl5pPr marL="1279778" indent="0">
              <a:buNone/>
              <a:defRPr sz="1100" b="1"/>
            </a:lvl5pPr>
            <a:lvl6pPr marL="1599738" indent="0">
              <a:buNone/>
              <a:defRPr sz="1100" b="1"/>
            </a:lvl6pPr>
            <a:lvl7pPr marL="1919675" indent="0">
              <a:buNone/>
              <a:defRPr sz="1100" b="1"/>
            </a:lvl7pPr>
            <a:lvl8pPr marL="2239627" indent="0">
              <a:buNone/>
              <a:defRPr sz="1100" b="1"/>
            </a:lvl8pPr>
            <a:lvl9pPr marL="2559580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E73F-4DDC-48EB-9083-556F897B3CE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99310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B5F62-DF93-476C-9890-5BC02BB075E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05353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A1BD0-BBBE-468B-90FC-ECD8AFD15B3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328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849" indent="0">
              <a:buNone/>
              <a:defRPr sz="1300"/>
            </a:lvl2pPr>
            <a:lvl3pPr marL="639719" indent="0">
              <a:buNone/>
              <a:defRPr sz="1100"/>
            </a:lvl3pPr>
            <a:lvl4pPr marL="959600" indent="0">
              <a:buNone/>
              <a:defRPr sz="1000"/>
            </a:lvl4pPr>
            <a:lvl5pPr marL="1279449" indent="0">
              <a:buNone/>
              <a:defRPr sz="1000"/>
            </a:lvl5pPr>
            <a:lvl6pPr marL="1599328" indent="0">
              <a:buNone/>
              <a:defRPr sz="1000"/>
            </a:lvl6pPr>
            <a:lvl7pPr marL="1919184" indent="0">
              <a:buNone/>
              <a:defRPr sz="1000"/>
            </a:lvl7pPr>
            <a:lvl8pPr marL="2239056" indent="0">
              <a:buNone/>
              <a:defRPr sz="1000"/>
            </a:lvl8pPr>
            <a:lvl9pPr marL="255892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5824D-811A-4829-B435-8EECFDCDCE6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18437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39" y="273565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39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932" indent="0">
              <a:buNone/>
              <a:defRPr sz="800"/>
            </a:lvl2pPr>
            <a:lvl3pPr marL="639884" indent="0">
              <a:buNone/>
              <a:defRPr sz="700"/>
            </a:lvl3pPr>
            <a:lvl4pPr marL="959845" indent="0">
              <a:buNone/>
              <a:defRPr sz="600"/>
            </a:lvl4pPr>
            <a:lvl5pPr marL="1279778" indent="0">
              <a:buNone/>
              <a:defRPr sz="600"/>
            </a:lvl5pPr>
            <a:lvl6pPr marL="1599738" indent="0">
              <a:buNone/>
              <a:defRPr sz="600"/>
            </a:lvl6pPr>
            <a:lvl7pPr marL="1919675" indent="0">
              <a:buNone/>
              <a:defRPr sz="600"/>
            </a:lvl7pPr>
            <a:lvl8pPr marL="2239627" indent="0">
              <a:buNone/>
              <a:defRPr sz="600"/>
            </a:lvl8pPr>
            <a:lvl9pPr marL="25595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AC706-6C73-46F4-A286-CA011005957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16349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27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27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932" indent="0">
              <a:buNone/>
              <a:defRPr sz="2000"/>
            </a:lvl2pPr>
            <a:lvl3pPr marL="639884" indent="0">
              <a:buNone/>
              <a:defRPr sz="1700"/>
            </a:lvl3pPr>
            <a:lvl4pPr marL="959845" indent="0">
              <a:buNone/>
              <a:defRPr sz="1400"/>
            </a:lvl4pPr>
            <a:lvl5pPr marL="1279778" indent="0">
              <a:buNone/>
              <a:defRPr sz="1400"/>
            </a:lvl5pPr>
            <a:lvl6pPr marL="1599738" indent="0">
              <a:buNone/>
              <a:defRPr sz="1400"/>
            </a:lvl6pPr>
            <a:lvl7pPr marL="1919675" indent="0">
              <a:buNone/>
              <a:defRPr sz="1400"/>
            </a:lvl7pPr>
            <a:lvl8pPr marL="2239627" indent="0">
              <a:buNone/>
              <a:defRPr sz="1400"/>
            </a:lvl8pPr>
            <a:lvl9pPr marL="2559580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27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932" indent="0">
              <a:buNone/>
              <a:defRPr sz="800"/>
            </a:lvl2pPr>
            <a:lvl3pPr marL="639884" indent="0">
              <a:buNone/>
              <a:defRPr sz="700"/>
            </a:lvl3pPr>
            <a:lvl4pPr marL="959845" indent="0">
              <a:buNone/>
              <a:defRPr sz="600"/>
            </a:lvl4pPr>
            <a:lvl5pPr marL="1279778" indent="0">
              <a:buNone/>
              <a:defRPr sz="600"/>
            </a:lvl5pPr>
            <a:lvl6pPr marL="1599738" indent="0">
              <a:buNone/>
              <a:defRPr sz="600"/>
            </a:lvl6pPr>
            <a:lvl7pPr marL="1919675" indent="0">
              <a:buNone/>
              <a:defRPr sz="600"/>
            </a:lvl7pPr>
            <a:lvl8pPr marL="2239627" indent="0">
              <a:buNone/>
              <a:defRPr sz="600"/>
            </a:lvl8pPr>
            <a:lvl9pPr marL="2559580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805B-58AA-48E1-BD1C-C623D90E9D1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08417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E8ACE-2C67-43FE-9A98-8F389454B4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41323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C5661-ADB1-4831-B966-03A198701E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22935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35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998" indent="0" algn="ctr">
              <a:buNone/>
              <a:defRPr/>
            </a:lvl2pPr>
            <a:lvl3pPr marL="640015" indent="0" algn="ctr">
              <a:buNone/>
              <a:defRPr/>
            </a:lvl3pPr>
            <a:lvl4pPr marL="960041" indent="0" algn="ctr">
              <a:buNone/>
              <a:defRPr/>
            </a:lvl4pPr>
            <a:lvl5pPr marL="1280041" indent="0" algn="ctr">
              <a:buNone/>
              <a:defRPr/>
            </a:lvl5pPr>
            <a:lvl6pPr marL="1600066" indent="0" algn="ctr">
              <a:buNone/>
              <a:defRPr/>
            </a:lvl6pPr>
            <a:lvl7pPr marL="1920067" indent="0" algn="ctr">
              <a:buNone/>
              <a:defRPr/>
            </a:lvl7pPr>
            <a:lvl8pPr marL="2240085" indent="0" algn="ctr">
              <a:buNone/>
              <a:defRPr/>
            </a:lvl8pPr>
            <a:lvl9pPr marL="256010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3ABD1-AF17-43FE-A11D-6A941235EBE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955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6FAEF-9681-4F5B-B3DC-73E0BBB578E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582858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998" indent="0">
              <a:buNone/>
              <a:defRPr sz="1300"/>
            </a:lvl2pPr>
            <a:lvl3pPr marL="640015" indent="0">
              <a:buNone/>
              <a:defRPr sz="1100"/>
            </a:lvl3pPr>
            <a:lvl4pPr marL="960041" indent="0">
              <a:buNone/>
              <a:defRPr sz="1000"/>
            </a:lvl4pPr>
            <a:lvl5pPr marL="1280041" indent="0">
              <a:buNone/>
              <a:defRPr sz="1000"/>
            </a:lvl5pPr>
            <a:lvl6pPr marL="1600066" indent="0">
              <a:buNone/>
              <a:defRPr sz="1000"/>
            </a:lvl6pPr>
            <a:lvl7pPr marL="1920067" indent="0">
              <a:buNone/>
              <a:defRPr sz="1000"/>
            </a:lvl7pPr>
            <a:lvl8pPr marL="2240085" indent="0">
              <a:buNone/>
              <a:defRPr sz="1000"/>
            </a:lvl8pPr>
            <a:lvl9pPr marL="256010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015BC-0CCA-47C4-9388-B3B9FDE5702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36276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35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35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F2BCE-A054-42A6-B0D4-202DEAA808E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8780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98" indent="0">
              <a:buNone/>
              <a:defRPr sz="1400" b="1"/>
            </a:lvl2pPr>
            <a:lvl3pPr marL="640015" indent="0">
              <a:buNone/>
              <a:defRPr sz="1300" b="1"/>
            </a:lvl3pPr>
            <a:lvl4pPr marL="960041" indent="0">
              <a:buNone/>
              <a:defRPr sz="1100" b="1"/>
            </a:lvl4pPr>
            <a:lvl5pPr marL="1280041" indent="0">
              <a:buNone/>
              <a:defRPr sz="1100" b="1"/>
            </a:lvl5pPr>
            <a:lvl6pPr marL="1600066" indent="0">
              <a:buNone/>
              <a:defRPr sz="1100" b="1"/>
            </a:lvl6pPr>
            <a:lvl7pPr marL="1920067" indent="0">
              <a:buNone/>
              <a:defRPr sz="1100" b="1"/>
            </a:lvl7pPr>
            <a:lvl8pPr marL="2240085" indent="0">
              <a:buNone/>
              <a:defRPr sz="1100" b="1"/>
            </a:lvl8pPr>
            <a:lvl9pPr marL="256010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998" indent="0">
              <a:buNone/>
              <a:defRPr sz="1400" b="1"/>
            </a:lvl2pPr>
            <a:lvl3pPr marL="640015" indent="0">
              <a:buNone/>
              <a:defRPr sz="1300" b="1"/>
            </a:lvl3pPr>
            <a:lvl4pPr marL="960041" indent="0">
              <a:buNone/>
              <a:defRPr sz="1100" b="1"/>
            </a:lvl4pPr>
            <a:lvl5pPr marL="1280041" indent="0">
              <a:buNone/>
              <a:defRPr sz="1100" b="1"/>
            </a:lvl5pPr>
            <a:lvl6pPr marL="1600066" indent="0">
              <a:buNone/>
              <a:defRPr sz="1100" b="1"/>
            </a:lvl6pPr>
            <a:lvl7pPr marL="1920067" indent="0">
              <a:buNone/>
              <a:defRPr sz="1100" b="1"/>
            </a:lvl7pPr>
            <a:lvl8pPr marL="2240085" indent="0">
              <a:buNone/>
              <a:defRPr sz="1100" b="1"/>
            </a:lvl8pPr>
            <a:lvl9pPr marL="2560104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E73F-4DDC-48EB-9083-556F897B3CE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43300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B5F62-DF93-476C-9890-5BC02BB075E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9772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44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44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B8572-4825-4CFD-836F-1560F6D7615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516621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A1BD0-BBBE-468B-90FC-ECD8AFD15B3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640810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35" y="273561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35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998" indent="0">
              <a:buNone/>
              <a:defRPr sz="800"/>
            </a:lvl2pPr>
            <a:lvl3pPr marL="640015" indent="0">
              <a:buNone/>
              <a:defRPr sz="700"/>
            </a:lvl3pPr>
            <a:lvl4pPr marL="960041" indent="0">
              <a:buNone/>
              <a:defRPr sz="600"/>
            </a:lvl4pPr>
            <a:lvl5pPr marL="1280041" indent="0">
              <a:buNone/>
              <a:defRPr sz="600"/>
            </a:lvl5pPr>
            <a:lvl6pPr marL="1600066" indent="0">
              <a:buNone/>
              <a:defRPr sz="600"/>
            </a:lvl6pPr>
            <a:lvl7pPr marL="1920067" indent="0">
              <a:buNone/>
              <a:defRPr sz="600"/>
            </a:lvl7pPr>
            <a:lvl8pPr marL="2240085" indent="0">
              <a:buNone/>
              <a:defRPr sz="600"/>
            </a:lvl8pPr>
            <a:lvl9pPr marL="256010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AC706-6C73-46F4-A286-CA0110059575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66900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23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23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998" indent="0">
              <a:buNone/>
              <a:defRPr sz="2000"/>
            </a:lvl2pPr>
            <a:lvl3pPr marL="640015" indent="0">
              <a:buNone/>
              <a:defRPr sz="1700"/>
            </a:lvl3pPr>
            <a:lvl4pPr marL="960041" indent="0">
              <a:buNone/>
              <a:defRPr sz="1400"/>
            </a:lvl4pPr>
            <a:lvl5pPr marL="1280041" indent="0">
              <a:buNone/>
              <a:defRPr sz="1400"/>
            </a:lvl5pPr>
            <a:lvl6pPr marL="1600066" indent="0">
              <a:buNone/>
              <a:defRPr sz="1400"/>
            </a:lvl6pPr>
            <a:lvl7pPr marL="1920067" indent="0">
              <a:buNone/>
              <a:defRPr sz="1400"/>
            </a:lvl7pPr>
            <a:lvl8pPr marL="2240085" indent="0">
              <a:buNone/>
              <a:defRPr sz="1400"/>
            </a:lvl8pPr>
            <a:lvl9pPr marL="2560104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23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998" indent="0">
              <a:buNone/>
              <a:defRPr sz="800"/>
            </a:lvl2pPr>
            <a:lvl3pPr marL="640015" indent="0">
              <a:buNone/>
              <a:defRPr sz="700"/>
            </a:lvl3pPr>
            <a:lvl4pPr marL="960041" indent="0">
              <a:buNone/>
              <a:defRPr sz="600"/>
            </a:lvl4pPr>
            <a:lvl5pPr marL="1280041" indent="0">
              <a:buNone/>
              <a:defRPr sz="600"/>
            </a:lvl5pPr>
            <a:lvl6pPr marL="1600066" indent="0">
              <a:buNone/>
              <a:defRPr sz="600"/>
            </a:lvl6pPr>
            <a:lvl7pPr marL="1920067" indent="0">
              <a:buNone/>
              <a:defRPr sz="600"/>
            </a:lvl7pPr>
            <a:lvl8pPr marL="2240085" indent="0">
              <a:buNone/>
              <a:defRPr sz="600"/>
            </a:lvl8pPr>
            <a:lvl9pPr marL="2560104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805B-58AA-48E1-BD1C-C623D90E9D1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32465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E8ACE-2C67-43FE-9A98-8F389454B4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89390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C5661-ADB1-4831-B966-03A198701EA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59738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4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5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0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5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0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C9144D2-F7D7-465A-976C-53507B50800F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81D12B5-3C93-4E8E-8CED-97B90096EA0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408590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CDF24EA-24A4-4222-AF8D-EFAFB8634AF4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2033E10-3A6F-42C7-BDAC-432F8938D93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51451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80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49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0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50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0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50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00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50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0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EF0B761C-4ADC-4E4F-B2D1-DA77F49C26CA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4A77FE31-BFAA-4298-962E-D25FCDB7017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38653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9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9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EE55E574-FCE8-4DD1-8DE2-8CE6AEAD6DB5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9417A0B6-55CC-4F0C-BA6C-E084E0944D0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18994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984" indent="0">
              <a:buNone/>
              <a:defRPr sz="2000" b="1"/>
            </a:lvl2pPr>
            <a:lvl3pPr marL="910003" indent="0">
              <a:buNone/>
              <a:defRPr sz="1800" b="1"/>
            </a:lvl3pPr>
            <a:lvl4pPr marL="1365020" indent="0">
              <a:buNone/>
              <a:defRPr sz="1600" b="1"/>
            </a:lvl4pPr>
            <a:lvl5pPr marL="1820024" indent="0">
              <a:buNone/>
              <a:defRPr sz="1600" b="1"/>
            </a:lvl5pPr>
            <a:lvl6pPr marL="2275047" indent="0">
              <a:buNone/>
              <a:defRPr sz="1600" b="1"/>
            </a:lvl6pPr>
            <a:lvl7pPr marL="2730037" indent="0">
              <a:buNone/>
              <a:defRPr sz="1600" b="1"/>
            </a:lvl7pPr>
            <a:lvl8pPr marL="3185042" indent="0">
              <a:buNone/>
              <a:defRPr sz="1600" b="1"/>
            </a:lvl8pPr>
            <a:lvl9pPr marL="364003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984" indent="0">
              <a:buNone/>
              <a:defRPr sz="2000" b="1"/>
            </a:lvl2pPr>
            <a:lvl3pPr marL="910003" indent="0">
              <a:buNone/>
              <a:defRPr sz="1800" b="1"/>
            </a:lvl3pPr>
            <a:lvl4pPr marL="1365020" indent="0">
              <a:buNone/>
              <a:defRPr sz="1600" b="1"/>
            </a:lvl4pPr>
            <a:lvl5pPr marL="1820024" indent="0">
              <a:buNone/>
              <a:defRPr sz="1600" b="1"/>
            </a:lvl5pPr>
            <a:lvl6pPr marL="2275047" indent="0">
              <a:buNone/>
              <a:defRPr sz="1600" b="1"/>
            </a:lvl6pPr>
            <a:lvl7pPr marL="2730037" indent="0">
              <a:buNone/>
              <a:defRPr sz="1600" b="1"/>
            </a:lvl7pPr>
            <a:lvl8pPr marL="3185042" indent="0">
              <a:buNone/>
              <a:defRPr sz="1600" b="1"/>
            </a:lvl8pPr>
            <a:lvl9pPr marL="364003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CB8F4509-653D-4610-8A9E-3C7CF8CFADB4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AF61812-C37D-416C-845E-2FC213DC848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818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849" indent="0">
              <a:buNone/>
              <a:defRPr sz="1400" b="1"/>
            </a:lvl2pPr>
            <a:lvl3pPr marL="639719" indent="0">
              <a:buNone/>
              <a:defRPr sz="1300" b="1"/>
            </a:lvl3pPr>
            <a:lvl4pPr marL="959600" indent="0">
              <a:buNone/>
              <a:defRPr sz="1100" b="1"/>
            </a:lvl4pPr>
            <a:lvl5pPr marL="1279449" indent="0">
              <a:buNone/>
              <a:defRPr sz="1100" b="1"/>
            </a:lvl5pPr>
            <a:lvl6pPr marL="1599328" indent="0">
              <a:buNone/>
              <a:defRPr sz="1100" b="1"/>
            </a:lvl6pPr>
            <a:lvl7pPr marL="1919184" indent="0">
              <a:buNone/>
              <a:defRPr sz="1100" b="1"/>
            </a:lvl7pPr>
            <a:lvl8pPr marL="2239056" indent="0">
              <a:buNone/>
              <a:defRPr sz="1100" b="1"/>
            </a:lvl8pPr>
            <a:lvl9pPr marL="255892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849" indent="0">
              <a:buNone/>
              <a:defRPr sz="1400" b="1"/>
            </a:lvl2pPr>
            <a:lvl3pPr marL="639719" indent="0">
              <a:buNone/>
              <a:defRPr sz="1300" b="1"/>
            </a:lvl3pPr>
            <a:lvl4pPr marL="959600" indent="0">
              <a:buNone/>
              <a:defRPr sz="1100" b="1"/>
            </a:lvl4pPr>
            <a:lvl5pPr marL="1279449" indent="0">
              <a:buNone/>
              <a:defRPr sz="1100" b="1"/>
            </a:lvl5pPr>
            <a:lvl6pPr marL="1599328" indent="0">
              <a:buNone/>
              <a:defRPr sz="1100" b="1"/>
            </a:lvl6pPr>
            <a:lvl7pPr marL="1919184" indent="0">
              <a:buNone/>
              <a:defRPr sz="1100" b="1"/>
            </a:lvl7pPr>
            <a:lvl8pPr marL="2239056" indent="0">
              <a:buNone/>
              <a:defRPr sz="1100" b="1"/>
            </a:lvl8pPr>
            <a:lvl9pPr marL="255892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22BA0-5E98-4601-A08A-D059527B3D6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45259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97BB2F1-1EFF-4A37-9A80-1733DD412E65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54EF8B01-680C-41CC-8B10-77F95EE4262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71797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90F243AE-BC4F-4FCF-8A03-83F7384312C5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C05C8EE3-5F3B-47D9-BE5B-6C0046A8B1D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28018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4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984" indent="0">
              <a:buNone/>
              <a:defRPr sz="1200"/>
            </a:lvl2pPr>
            <a:lvl3pPr marL="910003" indent="0">
              <a:buNone/>
              <a:defRPr sz="1000"/>
            </a:lvl3pPr>
            <a:lvl4pPr marL="1365020" indent="0">
              <a:buNone/>
              <a:defRPr sz="900"/>
            </a:lvl4pPr>
            <a:lvl5pPr marL="1820024" indent="0">
              <a:buNone/>
              <a:defRPr sz="900"/>
            </a:lvl5pPr>
            <a:lvl6pPr marL="2275047" indent="0">
              <a:buNone/>
              <a:defRPr sz="900"/>
            </a:lvl6pPr>
            <a:lvl7pPr marL="2730037" indent="0">
              <a:buNone/>
              <a:defRPr sz="900"/>
            </a:lvl7pPr>
            <a:lvl8pPr marL="3185042" indent="0">
              <a:buNone/>
              <a:defRPr sz="900"/>
            </a:lvl8pPr>
            <a:lvl9pPr marL="364003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0E67B0E-F120-4475-8EA6-C21A673DCBA3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9361EA5-EDED-4593-9E48-5382E8C1680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49035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4984" indent="0">
              <a:buNone/>
              <a:defRPr sz="2800"/>
            </a:lvl2pPr>
            <a:lvl3pPr marL="910003" indent="0">
              <a:buNone/>
              <a:defRPr sz="2400"/>
            </a:lvl3pPr>
            <a:lvl4pPr marL="1365020" indent="0">
              <a:buNone/>
              <a:defRPr sz="2000"/>
            </a:lvl4pPr>
            <a:lvl5pPr marL="1820024" indent="0">
              <a:buNone/>
              <a:defRPr sz="2000"/>
            </a:lvl5pPr>
            <a:lvl6pPr marL="2275047" indent="0">
              <a:buNone/>
              <a:defRPr sz="2000"/>
            </a:lvl6pPr>
            <a:lvl7pPr marL="2730037" indent="0">
              <a:buNone/>
              <a:defRPr sz="2000"/>
            </a:lvl7pPr>
            <a:lvl8pPr marL="3185042" indent="0">
              <a:buNone/>
              <a:defRPr sz="2000"/>
            </a:lvl8pPr>
            <a:lvl9pPr marL="3640032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984" indent="0">
              <a:buNone/>
              <a:defRPr sz="1200"/>
            </a:lvl2pPr>
            <a:lvl3pPr marL="910003" indent="0">
              <a:buNone/>
              <a:defRPr sz="1000"/>
            </a:lvl3pPr>
            <a:lvl4pPr marL="1365020" indent="0">
              <a:buNone/>
              <a:defRPr sz="900"/>
            </a:lvl4pPr>
            <a:lvl5pPr marL="1820024" indent="0">
              <a:buNone/>
              <a:defRPr sz="900"/>
            </a:lvl5pPr>
            <a:lvl6pPr marL="2275047" indent="0">
              <a:buNone/>
              <a:defRPr sz="900"/>
            </a:lvl6pPr>
            <a:lvl7pPr marL="2730037" indent="0">
              <a:buNone/>
              <a:defRPr sz="900"/>
            </a:lvl7pPr>
            <a:lvl8pPr marL="3185042" indent="0">
              <a:buNone/>
              <a:defRPr sz="900"/>
            </a:lvl8pPr>
            <a:lvl9pPr marL="364003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44B167B-E8F5-47DE-8A2D-B2A9AE4AA896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C901BE7C-B81A-4E6B-826E-26ECD6E409E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0419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B6BDB6CD-0A6C-441A-9F15-30F3D14CE9C6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42D100AD-36CD-4C18-985E-E3201BABF8F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751835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9A58E3DA-C254-4EA0-A1E4-C19B45179305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BAE86EF6-F205-4997-9F01-2834D45BDE9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019101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Projects\IIRC\Production\Design\Logos\logo-colou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181" y="6381463"/>
            <a:ext cx="3287241" cy="33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600">
                <a:solidFill>
                  <a:prstClr val="black">
                    <a:tint val="7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23A10A13-09CA-4345-AC70-3A7AA829B8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3565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K:\Projects\IIRC\Production\Design\Logos\logo-colour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181" y="6381463"/>
            <a:ext cx="3287241" cy="33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600" b="1">
                <a:solidFill>
                  <a:prstClr val="black">
                    <a:tint val="75000"/>
                  </a:prst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B2C8952C-9387-441C-9F79-C0201C3823E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9938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4683" indent="0" algn="ctr">
              <a:buNone/>
              <a:defRPr/>
            </a:lvl2pPr>
            <a:lvl3pPr marL="909395" indent="0" algn="ctr">
              <a:buNone/>
              <a:defRPr/>
            </a:lvl3pPr>
            <a:lvl4pPr marL="1364110" indent="0" algn="ctr">
              <a:buNone/>
              <a:defRPr/>
            </a:lvl4pPr>
            <a:lvl5pPr marL="1818815" indent="0" algn="ctr">
              <a:buNone/>
              <a:defRPr/>
            </a:lvl5pPr>
            <a:lvl6pPr marL="2273539" indent="0" algn="ctr">
              <a:buNone/>
              <a:defRPr/>
            </a:lvl6pPr>
            <a:lvl7pPr marL="2728221" indent="0" algn="ctr">
              <a:buNone/>
              <a:defRPr/>
            </a:lvl7pPr>
            <a:lvl8pPr marL="3182923" indent="0" algn="ctr">
              <a:buNone/>
              <a:defRPr/>
            </a:lvl8pPr>
            <a:lvl9pPr marL="36376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4218195-5A51-4860-9B54-C5B91B5DD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974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B9B7DEDA-354A-4A70-A897-0F55370820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9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50FF6-A152-4455-B14A-A3D34F76AE0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949079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82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683" indent="0">
              <a:buNone/>
              <a:defRPr sz="1800"/>
            </a:lvl2pPr>
            <a:lvl3pPr marL="909395" indent="0">
              <a:buNone/>
              <a:defRPr sz="1600"/>
            </a:lvl3pPr>
            <a:lvl4pPr marL="1364110" indent="0">
              <a:buNone/>
              <a:defRPr sz="1400"/>
            </a:lvl4pPr>
            <a:lvl5pPr marL="1818815" indent="0">
              <a:buNone/>
              <a:defRPr sz="1400"/>
            </a:lvl5pPr>
            <a:lvl6pPr marL="2273539" indent="0">
              <a:buNone/>
              <a:defRPr sz="1400"/>
            </a:lvl6pPr>
            <a:lvl7pPr marL="2728221" indent="0">
              <a:buNone/>
              <a:defRPr sz="1400"/>
            </a:lvl7pPr>
            <a:lvl8pPr marL="3182923" indent="0">
              <a:buNone/>
              <a:defRPr sz="1400"/>
            </a:lvl8pPr>
            <a:lvl9pPr marL="36376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59F2C1A3-9337-4BF8-B85A-A6BB5017C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6515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3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3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4F95592D-5915-4FD5-BE4E-242DEAD577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0784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683" indent="0">
              <a:buNone/>
              <a:defRPr sz="2000" b="1"/>
            </a:lvl2pPr>
            <a:lvl3pPr marL="909395" indent="0">
              <a:buNone/>
              <a:defRPr sz="1800" b="1"/>
            </a:lvl3pPr>
            <a:lvl4pPr marL="1364110" indent="0">
              <a:buNone/>
              <a:defRPr sz="1600" b="1"/>
            </a:lvl4pPr>
            <a:lvl5pPr marL="1818815" indent="0">
              <a:buNone/>
              <a:defRPr sz="1600" b="1"/>
            </a:lvl5pPr>
            <a:lvl6pPr marL="2273539" indent="0">
              <a:buNone/>
              <a:defRPr sz="1600" b="1"/>
            </a:lvl6pPr>
            <a:lvl7pPr marL="2728221" indent="0">
              <a:buNone/>
              <a:defRPr sz="1600" b="1"/>
            </a:lvl7pPr>
            <a:lvl8pPr marL="3182923" indent="0">
              <a:buNone/>
              <a:defRPr sz="1600" b="1"/>
            </a:lvl8pPr>
            <a:lvl9pPr marL="36376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683" indent="0">
              <a:buNone/>
              <a:defRPr sz="2000" b="1"/>
            </a:lvl2pPr>
            <a:lvl3pPr marL="909395" indent="0">
              <a:buNone/>
              <a:defRPr sz="1800" b="1"/>
            </a:lvl3pPr>
            <a:lvl4pPr marL="1364110" indent="0">
              <a:buNone/>
              <a:defRPr sz="1600" b="1"/>
            </a:lvl4pPr>
            <a:lvl5pPr marL="1818815" indent="0">
              <a:buNone/>
              <a:defRPr sz="1600" b="1"/>
            </a:lvl5pPr>
            <a:lvl6pPr marL="2273539" indent="0">
              <a:buNone/>
              <a:defRPr sz="1600" b="1"/>
            </a:lvl6pPr>
            <a:lvl7pPr marL="2728221" indent="0">
              <a:buNone/>
              <a:defRPr sz="1600" b="1"/>
            </a:lvl7pPr>
            <a:lvl8pPr marL="3182923" indent="0">
              <a:buNone/>
              <a:defRPr sz="1600" b="1"/>
            </a:lvl8pPr>
            <a:lvl9pPr marL="36376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5A5A55D-AF25-4CBB-898A-876C0ABC6D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794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1C713B2-A8E6-4656-818F-84CD25E8A8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92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0E8C22E-7146-4A85-8BE4-A415E5383A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86886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683" indent="0">
              <a:buNone/>
              <a:defRPr sz="1200"/>
            </a:lvl2pPr>
            <a:lvl3pPr marL="909395" indent="0">
              <a:buNone/>
              <a:defRPr sz="1000"/>
            </a:lvl3pPr>
            <a:lvl4pPr marL="1364110" indent="0">
              <a:buNone/>
              <a:defRPr sz="900"/>
            </a:lvl4pPr>
            <a:lvl5pPr marL="1818815" indent="0">
              <a:buNone/>
              <a:defRPr sz="900"/>
            </a:lvl5pPr>
            <a:lvl6pPr marL="2273539" indent="0">
              <a:buNone/>
              <a:defRPr sz="900"/>
            </a:lvl6pPr>
            <a:lvl7pPr marL="2728221" indent="0">
              <a:buNone/>
              <a:defRPr sz="900"/>
            </a:lvl7pPr>
            <a:lvl8pPr marL="3182923" indent="0">
              <a:buNone/>
              <a:defRPr sz="900"/>
            </a:lvl8pPr>
            <a:lvl9pPr marL="36376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85AAAE9-D705-4359-9C91-F8C6415C80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4325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683" indent="0">
              <a:buNone/>
              <a:defRPr sz="2800"/>
            </a:lvl2pPr>
            <a:lvl3pPr marL="909395" indent="0">
              <a:buNone/>
              <a:defRPr sz="2400"/>
            </a:lvl3pPr>
            <a:lvl4pPr marL="1364110" indent="0">
              <a:buNone/>
              <a:defRPr sz="2000"/>
            </a:lvl4pPr>
            <a:lvl5pPr marL="1818815" indent="0">
              <a:buNone/>
              <a:defRPr sz="2000"/>
            </a:lvl5pPr>
            <a:lvl6pPr marL="2273539" indent="0">
              <a:buNone/>
              <a:defRPr sz="2000"/>
            </a:lvl6pPr>
            <a:lvl7pPr marL="2728221" indent="0">
              <a:buNone/>
              <a:defRPr sz="2000"/>
            </a:lvl7pPr>
            <a:lvl8pPr marL="3182923" indent="0">
              <a:buNone/>
              <a:defRPr sz="2000"/>
            </a:lvl8pPr>
            <a:lvl9pPr marL="3637609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683" indent="0">
              <a:buNone/>
              <a:defRPr sz="1200"/>
            </a:lvl2pPr>
            <a:lvl3pPr marL="909395" indent="0">
              <a:buNone/>
              <a:defRPr sz="1000"/>
            </a:lvl3pPr>
            <a:lvl4pPr marL="1364110" indent="0">
              <a:buNone/>
              <a:defRPr sz="900"/>
            </a:lvl4pPr>
            <a:lvl5pPr marL="1818815" indent="0">
              <a:buNone/>
              <a:defRPr sz="900"/>
            </a:lvl5pPr>
            <a:lvl6pPr marL="2273539" indent="0">
              <a:buNone/>
              <a:defRPr sz="900"/>
            </a:lvl6pPr>
            <a:lvl7pPr marL="2728221" indent="0">
              <a:buNone/>
              <a:defRPr sz="900"/>
            </a:lvl7pPr>
            <a:lvl8pPr marL="3182923" indent="0">
              <a:buNone/>
              <a:defRPr sz="900"/>
            </a:lvl8pPr>
            <a:lvl9pPr marL="36376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F433E7C-791E-40DE-A30C-DDF1DAE5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0906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8437A9A0-D2D5-4451-8792-8AD0D06C1B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647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5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5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FB35918-65AB-4537-BC0B-7668728D7E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55641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750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19749" indent="0" algn="ctr">
              <a:buNone/>
              <a:defRPr/>
            </a:lvl2pPr>
            <a:lvl3pPr marL="639522" indent="0" algn="ctr">
              <a:buNone/>
              <a:defRPr/>
            </a:lvl3pPr>
            <a:lvl4pPr marL="959306" indent="0" algn="ctr">
              <a:buNone/>
              <a:defRPr/>
            </a:lvl4pPr>
            <a:lvl5pPr marL="1279054" indent="0" algn="ctr">
              <a:buNone/>
              <a:defRPr/>
            </a:lvl5pPr>
            <a:lvl6pPr marL="1598836" indent="0" algn="ctr">
              <a:buNone/>
              <a:defRPr/>
            </a:lvl6pPr>
            <a:lvl7pPr marL="1918595" indent="0" algn="ctr">
              <a:buNone/>
              <a:defRPr/>
            </a:lvl7pPr>
            <a:lvl8pPr marL="2238369" indent="0" algn="ctr">
              <a:buNone/>
              <a:defRPr/>
            </a:lvl8pPr>
            <a:lvl9pPr marL="25581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5B778-175E-43CA-8234-B6EC6B6C325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0452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FA0A6-B1EB-43BC-94EA-D321CC06C8CD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4244881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FAE24-C24E-4321-9BBE-5385F1E581A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540066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19749" indent="0">
              <a:buNone/>
              <a:defRPr sz="1300"/>
            </a:lvl2pPr>
            <a:lvl3pPr marL="639522" indent="0">
              <a:buNone/>
              <a:defRPr sz="1100"/>
            </a:lvl3pPr>
            <a:lvl4pPr marL="959306" indent="0">
              <a:buNone/>
              <a:defRPr sz="1000"/>
            </a:lvl4pPr>
            <a:lvl5pPr marL="1279054" indent="0">
              <a:buNone/>
              <a:defRPr sz="1000"/>
            </a:lvl5pPr>
            <a:lvl6pPr marL="1598836" indent="0">
              <a:buNone/>
              <a:defRPr sz="1000"/>
            </a:lvl6pPr>
            <a:lvl7pPr marL="1918595" indent="0">
              <a:buNone/>
              <a:defRPr sz="1000"/>
            </a:lvl7pPr>
            <a:lvl8pPr marL="2238369" indent="0">
              <a:buNone/>
              <a:defRPr sz="1000"/>
            </a:lvl8pPr>
            <a:lvl9pPr marL="255813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4752-146B-48F6-A746-86433EE7417A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06899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648" y="1600750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579" y="1600750"/>
            <a:ext cx="4060775" cy="452511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1B878-8401-43D0-AE4A-BE0CCE7EF4F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260324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749" indent="0">
              <a:buNone/>
              <a:defRPr sz="1400" b="1"/>
            </a:lvl2pPr>
            <a:lvl3pPr marL="639522" indent="0">
              <a:buNone/>
              <a:defRPr sz="1300" b="1"/>
            </a:lvl3pPr>
            <a:lvl4pPr marL="959306" indent="0">
              <a:buNone/>
              <a:defRPr sz="1100" b="1"/>
            </a:lvl4pPr>
            <a:lvl5pPr marL="1279054" indent="0">
              <a:buNone/>
              <a:defRPr sz="1100" b="1"/>
            </a:lvl5pPr>
            <a:lvl6pPr marL="1598836" indent="0">
              <a:buNone/>
              <a:defRPr sz="1100" b="1"/>
            </a:lvl6pPr>
            <a:lvl7pPr marL="1918595" indent="0">
              <a:buNone/>
              <a:defRPr sz="1100" b="1"/>
            </a:lvl7pPr>
            <a:lvl8pPr marL="2238369" indent="0">
              <a:buNone/>
              <a:defRPr sz="1100" b="1"/>
            </a:lvl8pPr>
            <a:lvl9pPr marL="255813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19749" indent="0">
              <a:buNone/>
              <a:defRPr sz="1400" b="1"/>
            </a:lvl2pPr>
            <a:lvl3pPr marL="639522" indent="0">
              <a:buNone/>
              <a:defRPr sz="1300" b="1"/>
            </a:lvl3pPr>
            <a:lvl4pPr marL="959306" indent="0">
              <a:buNone/>
              <a:defRPr sz="1100" b="1"/>
            </a:lvl4pPr>
            <a:lvl5pPr marL="1279054" indent="0">
              <a:buNone/>
              <a:defRPr sz="1100" b="1"/>
            </a:lvl5pPr>
            <a:lvl6pPr marL="1598836" indent="0">
              <a:buNone/>
              <a:defRPr sz="1100" b="1"/>
            </a:lvl6pPr>
            <a:lvl7pPr marL="1918595" indent="0">
              <a:buNone/>
              <a:defRPr sz="1100" b="1"/>
            </a:lvl7pPr>
            <a:lvl8pPr marL="2238369" indent="0">
              <a:buNone/>
              <a:defRPr sz="1100" b="1"/>
            </a:lvl8pPr>
            <a:lvl9pPr marL="2558139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8DD44-76A7-4645-844B-A3944DDB8E1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743253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10C8A-2BE1-40E2-884F-A95A7393BAB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04273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D4B64-3D0E-4549-B974-F33CCD3BC16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130268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50" y="273576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50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749" indent="0">
              <a:buNone/>
              <a:defRPr sz="800"/>
            </a:lvl2pPr>
            <a:lvl3pPr marL="639522" indent="0">
              <a:buNone/>
              <a:defRPr sz="700"/>
            </a:lvl3pPr>
            <a:lvl4pPr marL="959306" indent="0">
              <a:buNone/>
              <a:defRPr sz="600"/>
            </a:lvl4pPr>
            <a:lvl5pPr marL="1279054" indent="0">
              <a:buNone/>
              <a:defRPr sz="600"/>
            </a:lvl5pPr>
            <a:lvl6pPr marL="1598836" indent="0">
              <a:buNone/>
              <a:defRPr sz="600"/>
            </a:lvl6pPr>
            <a:lvl7pPr marL="1918595" indent="0">
              <a:buNone/>
              <a:defRPr sz="600"/>
            </a:lvl7pPr>
            <a:lvl8pPr marL="2238369" indent="0">
              <a:buNone/>
              <a:defRPr sz="600"/>
            </a:lvl8pPr>
            <a:lvl9pPr marL="255813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1E8C4-27DC-45C9-B918-076F390333E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25937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38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38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749" indent="0">
              <a:buNone/>
              <a:defRPr sz="2000"/>
            </a:lvl2pPr>
            <a:lvl3pPr marL="639522" indent="0">
              <a:buNone/>
              <a:defRPr sz="1700"/>
            </a:lvl3pPr>
            <a:lvl4pPr marL="959306" indent="0">
              <a:buNone/>
              <a:defRPr sz="1400"/>
            </a:lvl4pPr>
            <a:lvl5pPr marL="1279054" indent="0">
              <a:buNone/>
              <a:defRPr sz="1400"/>
            </a:lvl5pPr>
            <a:lvl6pPr marL="1598836" indent="0">
              <a:buNone/>
              <a:defRPr sz="1400"/>
            </a:lvl6pPr>
            <a:lvl7pPr marL="1918595" indent="0">
              <a:buNone/>
              <a:defRPr sz="1400"/>
            </a:lvl7pPr>
            <a:lvl8pPr marL="2238369" indent="0">
              <a:buNone/>
              <a:defRPr sz="1400"/>
            </a:lvl8pPr>
            <a:lvl9pPr marL="2558139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38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749" indent="0">
              <a:buNone/>
              <a:defRPr sz="800"/>
            </a:lvl2pPr>
            <a:lvl3pPr marL="639522" indent="0">
              <a:buNone/>
              <a:defRPr sz="700"/>
            </a:lvl3pPr>
            <a:lvl4pPr marL="959306" indent="0">
              <a:buNone/>
              <a:defRPr sz="600"/>
            </a:lvl4pPr>
            <a:lvl5pPr marL="1279054" indent="0">
              <a:buNone/>
              <a:defRPr sz="600"/>
            </a:lvl5pPr>
            <a:lvl6pPr marL="1598836" indent="0">
              <a:buNone/>
              <a:defRPr sz="600"/>
            </a:lvl6pPr>
            <a:lvl7pPr marL="1918595" indent="0">
              <a:buNone/>
              <a:defRPr sz="600"/>
            </a:lvl7pPr>
            <a:lvl8pPr marL="2238369" indent="0">
              <a:buNone/>
              <a:defRPr sz="600"/>
            </a:lvl8pPr>
            <a:lvl9pPr marL="2558139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7012E-BEF4-4D83-86F2-39C34561F7E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73789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1AAED-7252-40C4-BE1E-16282C9EBB9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034397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177" y="274588"/>
            <a:ext cx="2057176" cy="58511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647" y="274588"/>
            <a:ext cx="6064374" cy="58511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6D0A8-258A-4204-9A39-B6479E4EEF4F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066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44" y="273570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744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19849" indent="0">
              <a:buNone/>
              <a:defRPr sz="800"/>
            </a:lvl2pPr>
            <a:lvl3pPr marL="639719" indent="0">
              <a:buNone/>
              <a:defRPr sz="700"/>
            </a:lvl3pPr>
            <a:lvl4pPr marL="959600" indent="0">
              <a:buNone/>
              <a:defRPr sz="600"/>
            </a:lvl4pPr>
            <a:lvl5pPr marL="1279449" indent="0">
              <a:buNone/>
              <a:defRPr sz="600"/>
            </a:lvl5pPr>
            <a:lvl6pPr marL="1599328" indent="0">
              <a:buNone/>
              <a:defRPr sz="600"/>
            </a:lvl6pPr>
            <a:lvl7pPr marL="1919184" indent="0">
              <a:buNone/>
              <a:defRPr sz="600"/>
            </a:lvl7pPr>
            <a:lvl8pPr marL="2239056" indent="0">
              <a:buNone/>
              <a:defRPr sz="600"/>
            </a:lvl8pPr>
            <a:lvl9pPr marL="255892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4E4EF-C07D-4F04-882F-9950D1B8B74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6850803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647" y="1600750"/>
            <a:ext cx="8228707" cy="4525119"/>
          </a:xfrm>
        </p:spPr>
        <p:txBody>
          <a:bodyPr/>
          <a:lstStyle/>
          <a:p>
            <a:pPr lvl="0"/>
            <a:endParaRPr lang="en-A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E525D-D527-481E-B6CC-FDEE707C906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59956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4822" indent="0" algn="ctr">
              <a:buNone/>
              <a:defRPr/>
            </a:lvl2pPr>
            <a:lvl3pPr marL="909676" indent="0" algn="ctr">
              <a:buNone/>
              <a:defRPr/>
            </a:lvl3pPr>
            <a:lvl4pPr marL="1364530" indent="0" algn="ctr">
              <a:buNone/>
              <a:defRPr/>
            </a:lvl4pPr>
            <a:lvl5pPr marL="1819373" indent="0" algn="ctr">
              <a:buNone/>
              <a:defRPr/>
            </a:lvl5pPr>
            <a:lvl6pPr marL="2274235" indent="0" algn="ctr">
              <a:buNone/>
              <a:defRPr/>
            </a:lvl6pPr>
            <a:lvl7pPr marL="2729059" indent="0" algn="ctr">
              <a:buNone/>
              <a:defRPr/>
            </a:lvl7pPr>
            <a:lvl8pPr marL="3183901" indent="0" algn="ctr">
              <a:buNone/>
              <a:defRPr/>
            </a:lvl8pPr>
            <a:lvl9pPr marL="363872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4218195-5A51-4860-9B54-C5B91B5DDB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88063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B9B7DEDA-354A-4A70-A897-0F55370820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068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8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822" indent="0">
              <a:buNone/>
              <a:defRPr sz="1800"/>
            </a:lvl2pPr>
            <a:lvl3pPr marL="909676" indent="0">
              <a:buNone/>
              <a:defRPr sz="1600"/>
            </a:lvl3pPr>
            <a:lvl4pPr marL="1364530" indent="0">
              <a:buNone/>
              <a:defRPr sz="1400"/>
            </a:lvl4pPr>
            <a:lvl5pPr marL="1819373" indent="0">
              <a:buNone/>
              <a:defRPr sz="1400"/>
            </a:lvl5pPr>
            <a:lvl6pPr marL="2274235" indent="0">
              <a:buNone/>
              <a:defRPr sz="1400"/>
            </a:lvl6pPr>
            <a:lvl7pPr marL="2729059" indent="0">
              <a:buNone/>
              <a:defRPr sz="1400"/>
            </a:lvl7pPr>
            <a:lvl8pPr marL="3183901" indent="0">
              <a:buNone/>
              <a:defRPr sz="1400"/>
            </a:lvl8pPr>
            <a:lvl9pPr marL="363872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59F2C1A3-9337-4BF8-B85A-A6BB5017C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432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3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3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4F95592D-5915-4FD5-BE4E-242DEAD577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2548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22" indent="0">
              <a:buNone/>
              <a:defRPr sz="2000" b="1"/>
            </a:lvl2pPr>
            <a:lvl3pPr marL="909676" indent="0">
              <a:buNone/>
              <a:defRPr sz="1800" b="1"/>
            </a:lvl3pPr>
            <a:lvl4pPr marL="1364530" indent="0">
              <a:buNone/>
              <a:defRPr sz="1600" b="1"/>
            </a:lvl4pPr>
            <a:lvl5pPr marL="1819373" indent="0">
              <a:buNone/>
              <a:defRPr sz="1600" b="1"/>
            </a:lvl5pPr>
            <a:lvl6pPr marL="2274235" indent="0">
              <a:buNone/>
              <a:defRPr sz="1600" b="1"/>
            </a:lvl6pPr>
            <a:lvl7pPr marL="2729059" indent="0">
              <a:buNone/>
              <a:defRPr sz="1600" b="1"/>
            </a:lvl7pPr>
            <a:lvl8pPr marL="3183901" indent="0">
              <a:buNone/>
              <a:defRPr sz="1600" b="1"/>
            </a:lvl8pPr>
            <a:lvl9pPr marL="36387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822" indent="0">
              <a:buNone/>
              <a:defRPr sz="2000" b="1"/>
            </a:lvl2pPr>
            <a:lvl3pPr marL="909676" indent="0">
              <a:buNone/>
              <a:defRPr sz="1800" b="1"/>
            </a:lvl3pPr>
            <a:lvl4pPr marL="1364530" indent="0">
              <a:buNone/>
              <a:defRPr sz="1600" b="1"/>
            </a:lvl4pPr>
            <a:lvl5pPr marL="1819373" indent="0">
              <a:buNone/>
              <a:defRPr sz="1600" b="1"/>
            </a:lvl5pPr>
            <a:lvl6pPr marL="2274235" indent="0">
              <a:buNone/>
              <a:defRPr sz="1600" b="1"/>
            </a:lvl6pPr>
            <a:lvl7pPr marL="2729059" indent="0">
              <a:buNone/>
              <a:defRPr sz="1600" b="1"/>
            </a:lvl7pPr>
            <a:lvl8pPr marL="3183901" indent="0">
              <a:buNone/>
              <a:defRPr sz="1600" b="1"/>
            </a:lvl8pPr>
            <a:lvl9pPr marL="363872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5A5A55D-AF25-4CBB-898A-876C0ABC6D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668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1C713B2-A8E6-4656-818F-84CD25E8A8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76013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0E8C22E-7146-4A85-8BE4-A415E5383A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6095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4822" indent="0">
              <a:buNone/>
              <a:defRPr sz="1200"/>
            </a:lvl2pPr>
            <a:lvl3pPr marL="909676" indent="0">
              <a:buNone/>
              <a:defRPr sz="1000"/>
            </a:lvl3pPr>
            <a:lvl4pPr marL="1364530" indent="0">
              <a:buNone/>
              <a:defRPr sz="900"/>
            </a:lvl4pPr>
            <a:lvl5pPr marL="1819373" indent="0">
              <a:buNone/>
              <a:defRPr sz="900"/>
            </a:lvl5pPr>
            <a:lvl6pPr marL="2274235" indent="0">
              <a:buNone/>
              <a:defRPr sz="900"/>
            </a:lvl6pPr>
            <a:lvl7pPr marL="2729059" indent="0">
              <a:buNone/>
              <a:defRPr sz="900"/>
            </a:lvl7pPr>
            <a:lvl8pPr marL="3183901" indent="0">
              <a:buNone/>
              <a:defRPr sz="900"/>
            </a:lvl8pPr>
            <a:lvl9pPr marL="36387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85AAAE9-D705-4359-9C91-F8C6415C80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4070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4822" indent="0">
              <a:buNone/>
              <a:defRPr sz="2800"/>
            </a:lvl2pPr>
            <a:lvl3pPr marL="909676" indent="0">
              <a:buNone/>
              <a:defRPr sz="2400"/>
            </a:lvl3pPr>
            <a:lvl4pPr marL="1364530" indent="0">
              <a:buNone/>
              <a:defRPr sz="2000"/>
            </a:lvl4pPr>
            <a:lvl5pPr marL="1819373" indent="0">
              <a:buNone/>
              <a:defRPr sz="2000"/>
            </a:lvl5pPr>
            <a:lvl6pPr marL="2274235" indent="0">
              <a:buNone/>
              <a:defRPr sz="2000"/>
            </a:lvl6pPr>
            <a:lvl7pPr marL="2729059" indent="0">
              <a:buNone/>
              <a:defRPr sz="2000"/>
            </a:lvl7pPr>
            <a:lvl8pPr marL="3183901" indent="0">
              <a:buNone/>
              <a:defRPr sz="2000"/>
            </a:lvl8pPr>
            <a:lvl9pPr marL="3638727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4822" indent="0">
              <a:buNone/>
              <a:defRPr sz="1200"/>
            </a:lvl2pPr>
            <a:lvl3pPr marL="909676" indent="0">
              <a:buNone/>
              <a:defRPr sz="1000"/>
            </a:lvl3pPr>
            <a:lvl4pPr marL="1364530" indent="0">
              <a:buNone/>
              <a:defRPr sz="900"/>
            </a:lvl4pPr>
            <a:lvl5pPr marL="1819373" indent="0">
              <a:buNone/>
              <a:defRPr sz="900"/>
            </a:lvl5pPr>
            <a:lvl6pPr marL="2274235" indent="0">
              <a:buNone/>
              <a:defRPr sz="900"/>
            </a:lvl6pPr>
            <a:lvl7pPr marL="2729059" indent="0">
              <a:buNone/>
              <a:defRPr sz="900"/>
            </a:lvl7pPr>
            <a:lvl8pPr marL="3183901" indent="0">
              <a:buNone/>
              <a:defRPr sz="900"/>
            </a:lvl8pPr>
            <a:lvl9pPr marL="363872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F433E7C-791E-40DE-A30C-DDF1DAE57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14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32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32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19849" indent="0">
              <a:buNone/>
              <a:defRPr sz="2000"/>
            </a:lvl2pPr>
            <a:lvl3pPr marL="639719" indent="0">
              <a:buNone/>
              <a:defRPr sz="1700"/>
            </a:lvl3pPr>
            <a:lvl4pPr marL="959600" indent="0">
              <a:buNone/>
              <a:defRPr sz="1400"/>
            </a:lvl4pPr>
            <a:lvl5pPr marL="1279449" indent="0">
              <a:buNone/>
              <a:defRPr sz="1400"/>
            </a:lvl5pPr>
            <a:lvl6pPr marL="1599328" indent="0">
              <a:buNone/>
              <a:defRPr sz="1400"/>
            </a:lvl6pPr>
            <a:lvl7pPr marL="1919184" indent="0">
              <a:buNone/>
              <a:defRPr sz="1400"/>
            </a:lvl7pPr>
            <a:lvl8pPr marL="2239056" indent="0">
              <a:buNone/>
              <a:defRPr sz="1400"/>
            </a:lvl8pPr>
            <a:lvl9pPr marL="2558925" indent="0">
              <a:buNone/>
              <a:defRPr sz="14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32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19849" indent="0">
              <a:buNone/>
              <a:defRPr sz="800"/>
            </a:lvl2pPr>
            <a:lvl3pPr marL="639719" indent="0">
              <a:buNone/>
              <a:defRPr sz="700"/>
            </a:lvl3pPr>
            <a:lvl4pPr marL="959600" indent="0">
              <a:buNone/>
              <a:defRPr sz="600"/>
            </a:lvl4pPr>
            <a:lvl5pPr marL="1279449" indent="0">
              <a:buNone/>
              <a:defRPr sz="600"/>
            </a:lvl5pPr>
            <a:lvl6pPr marL="1599328" indent="0">
              <a:buNone/>
              <a:defRPr sz="600"/>
            </a:lvl6pPr>
            <a:lvl7pPr marL="1919184" indent="0">
              <a:buNone/>
              <a:defRPr sz="600"/>
            </a:lvl7pPr>
            <a:lvl8pPr marL="2239056" indent="0">
              <a:buNone/>
              <a:defRPr sz="600"/>
            </a:lvl8pPr>
            <a:lvl9pPr marL="255892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3180E-0073-48D2-A60F-F030B4FE5CC7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86698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8437A9A0-D2D5-4451-8792-8AD0D06C1B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284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 Bold" charset="0"/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FB35918-65AB-4537-BC0B-7668728D7E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31517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6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2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CB8608FF-7DE7-4091-8E36-32FD6062D890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1246213-9834-4E2B-8872-70DC385F94A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4946583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95312E34-A416-447A-A7A9-4CF496654703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8B401586-D511-4CC6-A6B2-0883CA24834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0005975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9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33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7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60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14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6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21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74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2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FB10B916-403A-43BA-A1AA-B830107E17AE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969E1BFE-8054-4945-BB51-37540C686532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002710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7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7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7061D5C0-2D12-4BA7-9781-E9E616B5CECE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2BEF73BA-4696-47B5-9B6F-1A1CBA565644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105346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37" indent="0">
              <a:buNone/>
              <a:defRPr sz="2000" b="1"/>
            </a:lvl2pPr>
            <a:lvl3pPr marL="910704" indent="0">
              <a:buNone/>
              <a:defRPr sz="1800" b="1"/>
            </a:lvl3pPr>
            <a:lvl4pPr marL="1366070" indent="0">
              <a:buNone/>
              <a:defRPr sz="1600" b="1"/>
            </a:lvl4pPr>
            <a:lvl5pPr marL="1821420" indent="0">
              <a:buNone/>
              <a:defRPr sz="1600" b="1"/>
            </a:lvl5pPr>
            <a:lvl6pPr marL="2276788" indent="0">
              <a:buNone/>
              <a:defRPr sz="1600" b="1"/>
            </a:lvl6pPr>
            <a:lvl7pPr marL="2732136" indent="0">
              <a:buNone/>
              <a:defRPr sz="1600" b="1"/>
            </a:lvl7pPr>
            <a:lvl8pPr marL="3187487" indent="0">
              <a:buNone/>
              <a:defRPr sz="1600" b="1"/>
            </a:lvl8pPr>
            <a:lvl9pPr marL="36428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37" indent="0">
              <a:buNone/>
              <a:defRPr sz="2000" b="1"/>
            </a:lvl2pPr>
            <a:lvl3pPr marL="910704" indent="0">
              <a:buNone/>
              <a:defRPr sz="1800" b="1"/>
            </a:lvl3pPr>
            <a:lvl4pPr marL="1366070" indent="0">
              <a:buNone/>
              <a:defRPr sz="1600" b="1"/>
            </a:lvl4pPr>
            <a:lvl5pPr marL="1821420" indent="0">
              <a:buNone/>
              <a:defRPr sz="1600" b="1"/>
            </a:lvl5pPr>
            <a:lvl6pPr marL="2276788" indent="0">
              <a:buNone/>
              <a:defRPr sz="1600" b="1"/>
            </a:lvl6pPr>
            <a:lvl7pPr marL="2732136" indent="0">
              <a:buNone/>
              <a:defRPr sz="1600" b="1"/>
            </a:lvl7pPr>
            <a:lvl8pPr marL="3187487" indent="0">
              <a:buNone/>
              <a:defRPr sz="1600" b="1"/>
            </a:lvl8pPr>
            <a:lvl9pPr marL="364282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AE121225-E939-4F8B-9868-FC771D777AB6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93643F7-CACC-4353-BB68-4D21E138E6B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547369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F3473F38-96ED-4681-AF0B-2F5DA5031140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65477A27-0BA0-41C4-B820-F015ED880EB3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749738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409FCCE2-6F68-4988-A8ED-548DCECD1793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E00EB90E-0717-4DF7-825F-AE7ECDEF94FE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063364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2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337" indent="0">
              <a:buNone/>
              <a:defRPr sz="1200"/>
            </a:lvl2pPr>
            <a:lvl3pPr marL="910704" indent="0">
              <a:buNone/>
              <a:defRPr sz="1000"/>
            </a:lvl3pPr>
            <a:lvl4pPr marL="1366070" indent="0">
              <a:buNone/>
              <a:defRPr sz="900"/>
            </a:lvl4pPr>
            <a:lvl5pPr marL="1821420" indent="0">
              <a:buNone/>
              <a:defRPr sz="900"/>
            </a:lvl5pPr>
            <a:lvl6pPr marL="2276788" indent="0">
              <a:buNone/>
              <a:defRPr sz="900"/>
            </a:lvl6pPr>
            <a:lvl7pPr marL="2732136" indent="0">
              <a:buNone/>
              <a:defRPr sz="900"/>
            </a:lvl7pPr>
            <a:lvl8pPr marL="3187487" indent="0">
              <a:buNone/>
              <a:defRPr sz="900"/>
            </a:lvl8pPr>
            <a:lvl9pPr marL="364282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8ACB445F-9B4B-4A3E-948D-1BE90EACD2C0}" type="datetimeFigureOut">
              <a:rPr lang="en-US"/>
              <a:pPr>
                <a:defRPr/>
              </a:pPr>
              <a:t>9/9/2012</a:t>
            </a:fld>
            <a:endParaRPr lang="en-A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ヒラギノ角ゴ ProN W6"/>
                <a:cs typeface="ヒラギノ角ゴ ProN W6"/>
              </a:defRPr>
            </a:lvl1pPr>
          </a:lstStyle>
          <a:p>
            <a:pPr>
              <a:defRPr/>
            </a:pPr>
            <a:fld id="{1BEE9AB8-421D-4193-957C-548A5AB40849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9848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4" Type="http://schemas.openxmlformats.org/officeDocument/2006/relationships/image" Target="../media/image2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image" Target="../media/image4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6" tIns="45484" rIns="90966" bIns="454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44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6" tIns="45484" rIns="90966" bIns="45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918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6" tIns="45484" rIns="90966" bIns="45484" numCol="1" anchor="ctr" anchorCtr="0" compatLnSpc="1">
            <a:prstTxWarp prst="textNoShape">
              <a:avLst/>
            </a:prstTxWarp>
          </a:bodyPr>
          <a:lstStyle>
            <a:lvl1pPr defTabSz="909610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72" y="6356918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6" tIns="45484" rIns="90966" bIns="45484" numCol="1" anchor="ctr" anchorCtr="0" compatLnSpc="1">
            <a:prstTxWarp prst="textNoShape">
              <a:avLst/>
            </a:prstTxWarp>
          </a:bodyPr>
          <a:lstStyle>
            <a:lvl1pPr algn="ctr" defTabSz="909610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918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6" tIns="45484" rIns="90966" bIns="45484" numCol="1" anchor="ctr" anchorCtr="0" compatLnSpc="1">
            <a:prstTxWarp prst="textNoShape">
              <a:avLst/>
            </a:prstTxWarp>
          </a:bodyPr>
          <a:lstStyle>
            <a:lvl1pPr algn="r" defTabSz="909610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699E0B-3198-421A-A904-705842E58BB7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0754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849"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39719"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59600"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79449" algn="ctr" defTabSz="90961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0985" indent="-340985" algn="l" defTabSz="909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684" indent="-284360" algn="l" defTabSz="909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37307" indent="-227667" algn="l" defTabSz="909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592663" indent="-227667" algn="l" defTabSz="909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46920" indent="-227667" algn="l" defTabSz="9096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366790" indent="-227667" algn="l" defTabSz="90961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6653" indent="-227667" algn="l" defTabSz="90961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6533" indent="-227667" algn="l" defTabSz="90961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6372" indent="-227667" algn="l" defTabSz="90961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849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9719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9600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449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328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184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9056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8925" algn="l" defTabSz="639719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4" tIns="45503" rIns="91004" bIns="455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15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4" tIns="45503" rIns="91004" bIns="455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889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4" tIns="45503" rIns="91004" bIns="45503" numCol="1" anchor="ctr" anchorCtr="0" compatLnSpc="1">
            <a:prstTxWarp prst="textNoShape">
              <a:avLst/>
            </a:prstTxWarp>
          </a:bodyPr>
          <a:lstStyle>
            <a:lvl1pPr defTabSz="909984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43" y="6356889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4" tIns="45503" rIns="91004" bIns="45503" numCol="1" anchor="ctr" anchorCtr="0" compatLnSpc="1">
            <a:prstTxWarp prst="textNoShape">
              <a:avLst/>
            </a:prstTxWarp>
          </a:bodyPr>
          <a:lstStyle>
            <a:lvl1pPr algn="ctr" defTabSz="909984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889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04" tIns="45503" rIns="91004" bIns="45503" numCol="1" anchor="ctr" anchorCtr="0" compatLnSpc="1">
            <a:prstTxWarp prst="textNoShape">
              <a:avLst/>
            </a:prstTxWarp>
          </a:bodyPr>
          <a:lstStyle>
            <a:lvl1pPr algn="r" defTabSz="909984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7BDDB6-B9B0-4E9D-9354-67CB4D93F7A1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767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xStyles>
    <p:titleStyle>
      <a:lvl1pPr algn="ctr" defTabSz="9065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65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65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65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65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982" algn="ctr" defTabSz="90998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39982" algn="ctr" defTabSz="90998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59992" algn="ctr" defTabSz="90998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79975" algn="ctr" defTabSz="90998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7024" indent="-337024" algn="l" defTabSz="90650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6329" indent="-280308" algn="l" defTabSz="90650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34550" indent="-223546" algn="l" defTabSz="90650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90591" indent="-223546" algn="l" defTabSz="90650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45500" indent="-223546" algn="l" defTabSz="90650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67758" indent="-227762" algn="l" defTabSz="90998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7752" indent="-227762" algn="l" defTabSz="90998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7765" indent="-227762" algn="l" defTabSz="90998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7736" indent="-227762" algn="l" defTabSz="90998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982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9982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9992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975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984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969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9970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9973" algn="l" defTabSz="63998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46" tIns="45574" rIns="91146" bIns="455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04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46" tIns="45574" rIns="91146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878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46" tIns="45574" rIns="91146" bIns="45574" numCol="1" anchor="ctr" anchorCtr="0" compatLnSpc="1">
            <a:prstTxWarp prst="textNoShape">
              <a:avLst/>
            </a:prstTxWarp>
          </a:bodyPr>
          <a:lstStyle>
            <a:lvl1pPr defTabSz="911479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32" y="6356878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46" tIns="45574" rIns="91146" bIns="45574" numCol="1" anchor="ctr" anchorCtr="0" compatLnSpc="1">
            <a:prstTxWarp prst="textNoShape">
              <a:avLst/>
            </a:prstTxWarp>
          </a:bodyPr>
          <a:lstStyle>
            <a:lvl1pPr algn="ctr" defTabSz="911479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878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46" tIns="45574" rIns="91146" bIns="45574" numCol="1" anchor="ctr" anchorCtr="0" compatLnSpc="1">
            <a:prstTxWarp prst="textNoShape">
              <a:avLst/>
            </a:prstTxWarp>
          </a:bodyPr>
          <a:lstStyle>
            <a:lvl1pPr algn="r" defTabSz="911479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48D53-4B68-45A9-BEB7-379A33AD2C25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83421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20512"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41034"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61562"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82080" algn="ctr" defTabSz="911479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678" indent="-341678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204" indent="-284928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39631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95920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1119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71634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92152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12693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33192" indent="-228140" algn="l" defTabSz="911479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0512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1034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1562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2080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2608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3120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3646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64168" algn="l" defTabSz="64103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93" tIns="45597" rIns="91193" bIns="455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696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93" tIns="45597" rIns="91193" bIns="455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870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93" tIns="45597" rIns="91193" bIns="45597" numCol="1" anchor="ctr" anchorCtr="0" compatLnSpc="1">
            <a:prstTxWarp prst="textNoShape">
              <a:avLst/>
            </a:prstTxWarp>
          </a:bodyPr>
          <a:lstStyle>
            <a:lvl1pPr defTabSz="911853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24" y="6356870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93" tIns="45597" rIns="91193" bIns="45597" numCol="1" anchor="ctr" anchorCtr="0" compatLnSpc="1">
            <a:prstTxWarp prst="textNoShape">
              <a:avLst/>
            </a:prstTxWarp>
          </a:bodyPr>
          <a:lstStyle>
            <a:lvl1pPr algn="ctr" defTabSz="911853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870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93" tIns="45597" rIns="91193" bIns="45597" numCol="1" anchor="ctr" anchorCtr="0" compatLnSpc="1">
            <a:prstTxWarp prst="textNoShape">
              <a:avLst/>
            </a:prstTxWarp>
          </a:bodyPr>
          <a:lstStyle>
            <a:lvl1pPr algn="r" defTabSz="911853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D54488-E766-4ACD-9C8A-2ADA28DBA6D9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4711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txStyles>
    <p:titleStyle>
      <a:lvl1pPr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20645"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41298"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61954"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82606" algn="ctr" defTabSz="91185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816" indent="-341816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508" indent="-285042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0095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96574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1959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72603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93256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13926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34557" indent="-228235" algn="l" defTabSz="91185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0645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1298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1954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2606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3264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3909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4566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65217" algn="l" defTabSz="64129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0" tIns="45630" rIns="91260" bIns="456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673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0" tIns="45630" rIns="91260" bIns="456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847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0" tIns="45630" rIns="91260" bIns="45630" numCol="1" anchor="ctr" anchorCtr="0" compatLnSpc="1">
            <a:prstTxWarp prst="textNoShape">
              <a:avLst/>
            </a:prstTxWarp>
          </a:bodyPr>
          <a:lstStyle>
            <a:lvl1pPr defTabSz="912507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01" y="6356847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0" tIns="45630" rIns="91260" bIns="45630" numCol="1" anchor="ctr" anchorCtr="0" compatLnSpc="1">
            <a:prstTxWarp prst="textNoShape">
              <a:avLst/>
            </a:prstTxWarp>
          </a:bodyPr>
          <a:lstStyle>
            <a:lvl1pPr algn="ctr" defTabSz="912507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847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60" tIns="45630" rIns="91260" bIns="45630" numCol="1" anchor="ctr" anchorCtr="0" compatLnSpc="1">
            <a:prstTxWarp prst="textNoShape">
              <a:avLst/>
            </a:prstTxWarp>
          </a:bodyPr>
          <a:lstStyle>
            <a:lvl1pPr algn="r" defTabSz="912507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D0F29C-5D18-4405-9C05-8C66077BEEE7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596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</p:sldLayoutIdLst>
  <p:txStyles>
    <p:titleStyle>
      <a:lvl1pPr algn="ctr" defTabSz="9095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95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95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95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958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20877" algn="ctr" defTabSz="91250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41760" algn="ctr" defTabSz="91250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62643" algn="ctr" defTabSz="91250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83527" algn="ctr" defTabSz="91250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8865" indent="-338865" algn="l" defTabSz="90958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035" indent="-282023" algn="l" defTabSz="90958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38100" indent="-225159" algn="l" defTabSz="90958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95118" indent="-225159" algn="l" defTabSz="90958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1025" indent="-225159" algn="l" defTabSz="90958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74300" indent="-228401" algn="l" defTabSz="91250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95188" indent="-228401" algn="l" defTabSz="91250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16082" indent="-228401" algn="l" defTabSz="91250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36948" indent="-228401" algn="l" defTabSz="91250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0877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1760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2643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3527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4412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5290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6176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67055" algn="l" defTabSz="64176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SV Corp 254x190_newfollow_RGB.jpg"/>
          <p:cNvPicPr>
            <a:picLocks noChangeAspect="1"/>
          </p:cNvPicPr>
          <p:nvPr userDrawn="1"/>
        </p:nvPicPr>
        <p:blipFill>
          <a:blip r:embed="rId4"/>
          <a:srcRect l="26823"/>
          <a:stretch>
            <a:fillRect/>
          </a:stretch>
        </p:blipFill>
        <p:spPr bwMode="auto">
          <a:xfrm>
            <a:off x="0" y="6117757"/>
            <a:ext cx="9023350" cy="78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381000" y="6302421"/>
            <a:ext cx="3886200" cy="370917"/>
          </a:xfrm>
          <a:prstGeom prst="rect">
            <a:avLst/>
          </a:prstGeom>
          <a:noFill/>
        </p:spPr>
        <p:txBody>
          <a:bodyPr lIns="91378" tIns="45690" rIns="91378" bIns="45690">
            <a:spAutoFit/>
          </a:bodyPr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white"/>
                </a:solidFill>
                <a:latin typeface="HelveticaNeueLT Std Lt"/>
                <a:ea typeface="Geneva" charset="0"/>
                <a:cs typeface="HelveticaNeueLT Std Lt"/>
              </a:rPr>
              <a:t>5</a:t>
            </a:r>
            <a:r>
              <a:rPr lang="en-US" dirty="0">
                <a:solidFill>
                  <a:srgbClr val="91B908"/>
                </a:solidFill>
                <a:latin typeface="HelveticaNeueLT Std Lt"/>
                <a:ea typeface="Geneva" charset="0"/>
                <a:cs typeface="HelveticaNeueLT Std Lt"/>
              </a:rPr>
              <a:t>Star</a:t>
            </a:r>
            <a:r>
              <a:rPr lang="en-US" dirty="0">
                <a:solidFill>
                  <a:prstClr val="white"/>
                </a:solidFill>
                <a:latin typeface="HelveticaNeueLT Std Lt"/>
                <a:ea typeface="Geneva" charset="0"/>
                <a:cs typeface="HelveticaNeueLT Std Lt"/>
              </a:rPr>
              <a:t> for SME </a:t>
            </a:r>
          </a:p>
        </p:txBody>
      </p:sp>
    </p:spTree>
    <p:extLst>
      <p:ext uri="{BB962C8B-B14F-4D97-AF65-F5344CB8AC3E}">
        <p14:creationId xmlns:p14="http://schemas.microsoft.com/office/powerpoint/2010/main" val="415127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45689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05" charset="-128"/>
          <a:cs typeface="Geneva" pitchFamily="-105" charset="-128"/>
        </a:defRPr>
      </a:lvl1pPr>
      <a:lvl2pPr algn="ctr" defTabSz="45689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2pPr>
      <a:lvl3pPr algn="ctr" defTabSz="45689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3pPr>
      <a:lvl4pPr algn="ctr" defTabSz="45689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4pPr>
      <a:lvl5pPr algn="ctr" defTabSz="45689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5pPr>
      <a:lvl6pPr marL="456893" algn="ctr" defTabSz="4568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6pPr>
      <a:lvl7pPr marL="913790" algn="ctr" defTabSz="4568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7pPr>
      <a:lvl8pPr marL="1370690" algn="ctr" defTabSz="4568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8pPr>
      <a:lvl9pPr marL="1827585" algn="ctr" defTabSz="4568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Geneva" pitchFamily="-105" charset="-128"/>
          <a:cs typeface="Geneva" pitchFamily="-105" charset="-128"/>
        </a:defRPr>
      </a:lvl9pPr>
    </p:titleStyle>
    <p:bodyStyle>
      <a:lvl1pPr marL="342675" indent="-342675" algn="l" defTabSz="45689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05" charset="-128"/>
          <a:cs typeface="Geneva" pitchFamily="-105" charset="-128"/>
        </a:defRPr>
      </a:lvl1pPr>
      <a:lvl2pPr marL="742456" indent="-285561" algn="l" defTabSz="45689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05" charset="-128"/>
          <a:cs typeface="Geneva" charset="0"/>
        </a:defRPr>
      </a:lvl2pPr>
      <a:lvl3pPr marL="1142236" indent="-228446" algn="l" defTabSz="45689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pitchFamily="-105" charset="-128"/>
          <a:cs typeface="Geneva" charset="0"/>
        </a:defRPr>
      </a:lvl3pPr>
      <a:lvl4pPr marL="1599134" indent="-228446" algn="l" defTabSz="45689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pitchFamily="-105" charset="-128"/>
          <a:cs typeface="Geneva" charset="0"/>
        </a:defRPr>
      </a:lvl4pPr>
      <a:lvl5pPr marL="2056035" indent="-228446" algn="l" defTabSz="45689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pitchFamily="-105" charset="-128"/>
          <a:cs typeface="Geneva" charset="0"/>
        </a:defRPr>
      </a:lvl5pPr>
      <a:lvl6pPr marL="2512931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2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722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14" indent="-228446" algn="l" defTabSz="4568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4568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EC_ppt_templat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066800"/>
            <a:ext cx="8458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8" tIns="45690" rIns="91378" bIns="456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458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8" tIns="45690" rIns="91378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1" y="6324601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78" tIns="45690" rIns="91378" bIns="4569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pPr algn="r" defTabSz="913790" fontAlgn="base">
              <a:spcAft>
                <a:spcPct val="0"/>
              </a:spcAft>
              <a:defRPr/>
            </a:pPr>
            <a:fld id="{E2CE1E46-0DF7-4218-BE1C-EA3EB3DC3492}" type="slidenum">
              <a:rPr lang="en-US" smtClean="0">
                <a:solidFill>
                  <a:srgbClr val="000000"/>
                </a:solidFill>
              </a:rPr>
              <a:pPr algn="r" defTabSz="913790" fontAlgn="base"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32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5pPr>
      <a:lvl6pPr marL="456893" algn="l" rtl="0" fontAlgn="base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6pPr>
      <a:lvl7pPr marL="913790" algn="l" rtl="0" fontAlgn="base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7pPr>
      <a:lvl8pPr marL="1370690" algn="l" rtl="0" fontAlgn="base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8pPr>
      <a:lvl9pPr marL="1827585" algn="l" rtl="0" fontAlgn="base">
        <a:spcBef>
          <a:spcPct val="0"/>
        </a:spcBef>
        <a:spcAft>
          <a:spcPct val="0"/>
        </a:spcAft>
        <a:defRPr sz="2600">
          <a:solidFill>
            <a:srgbClr val="006685"/>
          </a:solidFill>
          <a:latin typeface="Arial" charset="0"/>
          <a:ea typeface="ＭＳ Ｐゴシック" pitchFamily="34" charset="-128"/>
        </a:defRPr>
      </a:lvl9pPr>
    </p:titleStyle>
    <p:bodyStyle>
      <a:lvl1pPr marL="342675" indent="-342675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456" indent="-285561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2pPr>
      <a:lvl3pPr marL="1142236" indent="-228446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</a:defRPr>
      </a:lvl3pPr>
      <a:lvl4pPr marL="1599134" indent="-228446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6035" indent="-228446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2931" indent="-228446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69824" indent="-228446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6722" indent="-228446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3614" indent="-228446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3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90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85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7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7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68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69" algn="l" defTabSz="91379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2" rIns="91383" bIns="456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647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3" tIns="45692" rIns="91383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7" y="6356821"/>
            <a:ext cx="2133079" cy="36500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83" tIns="45692" rIns="91383" bIns="45692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sym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75" y="6356821"/>
            <a:ext cx="2895451" cy="36500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83" tIns="45692" rIns="91383" bIns="45692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sym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821"/>
            <a:ext cx="2133079" cy="36500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83" tIns="45692" rIns="91383" bIns="45692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sym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0B07408F-92A1-49FA-B8A4-A807C1BAE6FC}" type="slidenum">
              <a:rPr lang="en-AU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6105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ctr" defTabSz="910796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0796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0796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0796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0796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21308" algn="ctr" defTabSz="913722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42618" algn="ctr" defTabSz="913722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63925" algn="ctr" defTabSz="913722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85237" algn="ctr" defTabSz="913722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9316" indent="-339316" algn="l" defTabSz="910796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0022" indent="-282392" algn="l" defTabSz="910796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39611" indent="-225467" algn="l" defTabSz="910796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97241" indent="-225467" algn="l" defTabSz="910796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3755" indent="-225467" algn="l" defTabSz="910796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77463" indent="-228709" algn="l" defTabSz="913722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98776" indent="-228709" algn="l" defTabSz="913722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20089" indent="-228709" algn="l" defTabSz="913722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41394" indent="-228709" algn="l" defTabSz="913722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08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618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3925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237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546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7855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166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475" algn="l" defTabSz="6426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1" tIns="45481" rIns="90961" bIns="454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43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1" tIns="45481" rIns="90961" bIns="454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917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1" tIns="45481" rIns="90961" bIns="45481" numCol="1" anchor="ctr" anchorCtr="0" compatLnSpc="1">
            <a:prstTxWarp prst="textNoShape">
              <a:avLst/>
            </a:prstTxWarp>
          </a:bodyPr>
          <a:lstStyle>
            <a:lvl1pPr defTabSz="909657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71" y="6356917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1" tIns="45481" rIns="90961" bIns="45481" numCol="1" anchor="ctr" anchorCtr="0" compatLnSpc="1">
            <a:prstTxWarp prst="textNoShape">
              <a:avLst/>
            </a:prstTxWarp>
          </a:bodyPr>
          <a:lstStyle>
            <a:lvl1pPr algn="ctr" defTabSz="909657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917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61" tIns="45481" rIns="90961" bIns="45481" numCol="1" anchor="ctr" anchorCtr="0" compatLnSpc="1">
            <a:prstTxWarp prst="textNoShape">
              <a:avLst/>
            </a:prstTxWarp>
          </a:bodyPr>
          <a:lstStyle>
            <a:lvl1pPr algn="r" defTabSz="909657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D2FE0B-A2EA-4D76-A67E-2893C5A9527B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916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866"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39752"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59649"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79515" algn="ctr" defTabSz="909657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003" indent="-341003" algn="l" defTabSz="90965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722" indent="-284374" algn="l" defTabSz="90965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37365" indent="-227679" algn="l" defTabSz="909657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592744" indent="-227679" algn="l" defTabSz="909657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47025" indent="-227679" algn="l" defTabSz="909657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366911" indent="-227679" algn="l" defTabSz="90965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6790" indent="-227679" algn="l" defTabSz="90965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6687" indent="-227679" algn="l" defTabSz="90965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6543" indent="-227679" algn="l" defTabSz="909657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866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9752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9649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15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410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282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9170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9056" algn="l" defTabSz="63975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80" tIns="45491" rIns="90980" bIns="454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39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80" tIns="45491" rIns="90980" bIns="454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913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80" tIns="45491" rIns="90980" bIns="45491" numCol="1" anchor="ctr" anchorCtr="0" compatLnSpc="1">
            <a:prstTxWarp prst="textNoShape">
              <a:avLst/>
            </a:prstTxWarp>
          </a:bodyPr>
          <a:lstStyle>
            <a:lvl1pPr defTabSz="909844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67" y="6356913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80" tIns="45491" rIns="90980" bIns="45491" numCol="1" anchor="ctr" anchorCtr="0" compatLnSpc="1">
            <a:prstTxWarp prst="textNoShape">
              <a:avLst/>
            </a:prstTxWarp>
          </a:bodyPr>
          <a:lstStyle>
            <a:lvl1pPr algn="ctr" defTabSz="909844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913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80" tIns="45491" rIns="90980" bIns="45491" numCol="1" anchor="ctr" anchorCtr="0" compatLnSpc="1">
            <a:prstTxWarp prst="textNoShape">
              <a:avLst/>
            </a:prstTxWarp>
          </a:bodyPr>
          <a:lstStyle>
            <a:lvl1pPr algn="r" defTabSz="909844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D2FE0B-A2EA-4D76-A67E-2893C5A9527B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3056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932"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39884"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59845"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79778" algn="ctr" defTabSz="90984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072" indent="-341072" algn="l" defTabSz="90984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874" indent="-284431" algn="l" defTabSz="90984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37598" indent="-227726" algn="l" defTabSz="90984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593069" indent="-227726" algn="l" defTabSz="90984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47445" indent="-227726" algn="l" defTabSz="90984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367395" indent="-227726" algn="l" defTabSz="90984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7340" indent="-227726" algn="l" defTabSz="90984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7303" indent="-227726" algn="l" defTabSz="90984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7225" indent="-227726" algn="l" defTabSz="90984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932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9884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9845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778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738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675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9627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9580" algn="l" defTabSz="63988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9" tIns="45500" rIns="90999" bIns="455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35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9" tIns="45500" rIns="90999" bIns="455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909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9" tIns="45500" rIns="90999" bIns="45500" numCol="1" anchor="ctr" anchorCtr="0" compatLnSpc="1">
            <a:prstTxWarp prst="textNoShape">
              <a:avLst/>
            </a:prstTxWarp>
          </a:bodyPr>
          <a:lstStyle>
            <a:lvl1pPr defTabSz="910031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63" y="6356909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9" tIns="45500" rIns="90999" bIns="45500" numCol="1" anchor="ctr" anchorCtr="0" compatLnSpc="1">
            <a:prstTxWarp prst="textNoShape">
              <a:avLst/>
            </a:prstTxWarp>
          </a:bodyPr>
          <a:lstStyle>
            <a:lvl1pPr algn="ctr" defTabSz="910031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909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9" tIns="45500" rIns="90999" bIns="45500" numCol="1" anchor="ctr" anchorCtr="0" compatLnSpc="1">
            <a:prstTxWarp prst="textNoShape">
              <a:avLst/>
            </a:prstTxWarp>
          </a:bodyPr>
          <a:lstStyle>
            <a:lvl1pPr algn="r" defTabSz="910031">
              <a:defRPr sz="1200" b="0" smtClean="0">
                <a:solidFill>
                  <a:srgbClr val="898989"/>
                </a:solidFill>
                <a:latin typeface="+mn-lt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D2FE0B-A2EA-4D76-A67E-2893C5A9527B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014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998"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40015"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60041"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80041" algn="ctr" defTabSz="910031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141" indent="-341141" algn="l" defTabSz="9100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0026" indent="-284488" algn="l" defTabSz="9100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37830" indent="-227773" algn="l" defTabSz="9100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593395" indent="-227773" algn="l" defTabSz="9100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47865" indent="-227773" algn="l" defTabSz="9100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367879" indent="-227773" algn="l" defTabSz="9100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7889" indent="-227773" algn="l" defTabSz="9100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7919" indent="-227773" algn="l" defTabSz="9100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7907" indent="-227773" algn="l" defTabSz="9100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998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15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0041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041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66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067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0085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104" algn="l" defTabSz="640015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4" tIns="45498" rIns="90994" bIns="454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31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94" tIns="45498" rIns="90994" bIns="454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648" y="6356905"/>
            <a:ext cx="2133079" cy="365001"/>
          </a:xfrm>
          <a:prstGeom prst="rect">
            <a:avLst/>
          </a:prstGeom>
        </p:spPr>
        <p:txBody>
          <a:bodyPr vert="horz" lIns="90994" tIns="45498" rIns="90994" bIns="4549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0470">
              <a:defRPr/>
            </a:pPr>
            <a:fld id="{4AB64618-5507-426B-A1CB-5BC0FECBE893}" type="datetimeFigureOut">
              <a:rPr lang="en-US" smtClean="0">
                <a:sym typeface="Arial Bold" charset="0"/>
              </a:rPr>
              <a:pPr defTabSz="910470">
                <a:defRPr/>
              </a:pPr>
              <a:t>9/9/2012</a:t>
            </a:fld>
            <a:endParaRPr lang="en-AU" dirty="0">
              <a:sym typeface="Arial Bold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359" y="6356905"/>
            <a:ext cx="2895451" cy="365001"/>
          </a:xfrm>
          <a:prstGeom prst="rect">
            <a:avLst/>
          </a:prstGeom>
        </p:spPr>
        <p:txBody>
          <a:bodyPr vert="horz" lIns="90994" tIns="45498" rIns="90994" bIns="4549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0470">
              <a:defRPr/>
            </a:pPr>
            <a:endParaRPr lang="en-AU" dirty="0">
              <a:sym typeface="Arial Bold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356905"/>
            <a:ext cx="2133079" cy="365001"/>
          </a:xfrm>
          <a:prstGeom prst="rect">
            <a:avLst/>
          </a:prstGeom>
        </p:spPr>
        <p:txBody>
          <a:bodyPr vert="horz" lIns="90994" tIns="45498" rIns="90994" bIns="4549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0470">
              <a:defRPr/>
            </a:pPr>
            <a:fld id="{D8C556C2-19B3-4291-8645-3218E70709E4}" type="slidenum">
              <a:rPr lang="en-AU" smtClean="0">
                <a:sym typeface="Arial Bold" charset="0"/>
              </a:rPr>
              <a:pPr defTabSz="910470">
                <a:defRPr/>
              </a:pPr>
              <a:t>‹#›</a:t>
            </a:fld>
            <a:endParaRPr lang="en-AU" dirty="0"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81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49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000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6502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002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8980" indent="-3389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6838" indent="-28231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5849" indent="-225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0399" indent="-225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052" indent="-22558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2547" indent="-227487" algn="l" defTabSz="9100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7535" indent="-227487" algn="l" defTabSz="9100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2545" indent="-227487" algn="l" defTabSz="9100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67528" indent="-227487" algn="l" defTabSz="9100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984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003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5020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0024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5047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0037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5042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0032" algn="l" defTabSz="9100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33" tIns="45467" rIns="90933" bIns="4546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647" y="1600732"/>
            <a:ext cx="8228707" cy="452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33" tIns="45467" rIns="90933" bIns="454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648" y="6245200"/>
            <a:ext cx="2133079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33" tIns="45467" rIns="90933" bIns="45467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47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ym typeface="Arial Bold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360" y="6245200"/>
            <a:ext cx="2895451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33" tIns="45467" rIns="90933" bIns="45467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47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ym typeface="Arial Bold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75" y="6245200"/>
            <a:ext cx="2133079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33" tIns="45467" rIns="90933" bIns="45467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470" fontAlgn="base">
              <a:spcBef>
                <a:spcPct val="0"/>
              </a:spcBef>
              <a:spcAft>
                <a:spcPct val="0"/>
              </a:spcAft>
              <a:defRPr/>
            </a:pPr>
            <a:fld id="{D71DB034-9DC7-40EA-AAC7-ED4C5574981E}" type="slidenum">
              <a:rPr lang="en-US" smtClean="0">
                <a:sym typeface="Arial Bold" charset="0"/>
              </a:rPr>
              <a:pPr defTabSz="91047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01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468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0939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641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1881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37844" indent="-337844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5684" indent="-280067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3564" indent="-22334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89208" indent="-22334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43723" indent="-22334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0883" indent="-22733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55565" indent="-22733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0273" indent="-22733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64954" indent="-22733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683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395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110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8815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539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221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2923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7609" algn="l" defTabSz="9093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38" tIns="45469" rIns="90938" bIns="454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26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38" tIns="45469" rIns="90938" bIns="454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648" y="6356900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38" tIns="45469" rIns="90938" bIns="45469" numCol="1" anchor="ctr" anchorCtr="0" compatLnSpc="1">
            <a:prstTxWarp prst="textNoShape">
              <a:avLst/>
            </a:prstTxWarp>
          </a:bodyPr>
          <a:lstStyle>
            <a:lvl1pPr defTabSz="909330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354" y="6356900"/>
            <a:ext cx="2895451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38" tIns="45469" rIns="90938" bIns="45469" numCol="1" anchor="ctr" anchorCtr="0" compatLnSpc="1">
            <a:prstTxWarp prst="textNoShape">
              <a:avLst/>
            </a:prstTxWarp>
          </a:bodyPr>
          <a:lstStyle>
            <a:lvl1pPr algn="ctr" defTabSz="909330">
              <a:defRPr sz="1200" b="0" dirty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75" y="6356900"/>
            <a:ext cx="2133079" cy="365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938" tIns="45469" rIns="90938" bIns="45469" numCol="1" anchor="ctr" anchorCtr="0" compatLnSpc="1">
            <a:prstTxWarp prst="textNoShape">
              <a:avLst/>
            </a:prstTxWarp>
          </a:bodyPr>
          <a:lstStyle>
            <a:lvl1pPr algn="r" defTabSz="909330">
              <a:defRPr sz="1200" b="0">
                <a:solidFill>
                  <a:srgbClr val="898989"/>
                </a:solidFill>
                <a:latin typeface="+mn-lt"/>
                <a:ea typeface="+mn-ea"/>
                <a:cs typeface="+mn-cs"/>
                <a:sym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6BE4AB-B1BC-4ED0-88C3-0103EEEF4C2A}" type="slidenum">
              <a:rPr lang="en-A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3098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ctr" defTabSz="90488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0488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0488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0488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0488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319749" algn="ctr" defTabSz="9093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639522" algn="ctr" defTabSz="9093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959306" algn="ctr" defTabSz="9093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279054" algn="ctr" defTabSz="9093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5731" indent="-335731" algn="l" defTabSz="90488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4796" indent="-279036" algn="l" defTabSz="90488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32796" indent="-222309" algn="l" defTabSz="90488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588583" indent="-222309" algn="l" defTabSz="90488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43237" indent="-222309" algn="l" defTabSz="90488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366064" indent="-227596" algn="l" defTabSz="909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685829" indent="-227596" algn="l" defTabSz="909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005609" indent="-227596" algn="l" defTabSz="909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325351" indent="-227596" algn="l" defTabSz="9093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19749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39522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59306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054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98836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18595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38369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8139" algn="l" defTabSz="639522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1" tIns="45481" rIns="90961" bIns="454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647" y="1600726"/>
            <a:ext cx="8228707" cy="452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1" tIns="45481" rIns="90961" bIns="454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648" y="6245200"/>
            <a:ext cx="2133079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1" tIns="45481" rIns="90961" bIns="45481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7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ym typeface="Arial Bold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354" y="6245200"/>
            <a:ext cx="2895451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1" tIns="45481" rIns="90961" bIns="45481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75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ym typeface="Arial Bold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75" y="6245200"/>
            <a:ext cx="2133079" cy="47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1" tIns="45481" rIns="90961" bIns="4548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0750" fontAlgn="base">
              <a:spcBef>
                <a:spcPct val="0"/>
              </a:spcBef>
              <a:spcAft>
                <a:spcPct val="0"/>
              </a:spcAft>
              <a:defRPr/>
            </a:pPr>
            <a:fld id="{D71DB034-9DC7-40EA-AAC7-ED4C5574981E}" type="slidenum">
              <a:rPr lang="en-US" smtClean="0">
                <a:sym typeface="Arial Bold" charset="0"/>
              </a:rPr>
              <a:pPr defTabSz="91075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4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48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0967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6453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1937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37948" indent="-33794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5912" indent="-28015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3912" indent="-223416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89696" indent="-223416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44348" indent="-223416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1651" indent="-22740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56474" indent="-22740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1322" indent="-22740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66142" indent="-22740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822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676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530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373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4235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9059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901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8727" algn="l" defTabSz="9096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647" y="274588"/>
            <a:ext cx="822870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66" tIns="45533" rIns="91066" bIns="4553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647" y="1600721"/>
            <a:ext cx="8228707" cy="452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66" tIns="45533" rIns="91066" bIns="45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648" y="6356895"/>
            <a:ext cx="2133079" cy="365001"/>
          </a:xfrm>
          <a:prstGeom prst="rect">
            <a:avLst/>
          </a:prstGeom>
        </p:spPr>
        <p:txBody>
          <a:bodyPr vert="horz" lIns="91066" tIns="45533" rIns="91066" bIns="4553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1031">
              <a:defRPr/>
            </a:pPr>
            <a:fld id="{EB4183E5-0A95-49C5-B382-2704F078EF67}" type="datetimeFigureOut">
              <a:rPr lang="en-US" smtClean="0">
                <a:sym typeface="Arial Bold" charset="0"/>
              </a:rPr>
              <a:pPr defTabSz="911031">
                <a:defRPr/>
              </a:pPr>
              <a:t>9/9/2012</a:t>
            </a:fld>
            <a:endParaRPr lang="en-AU" dirty="0">
              <a:sym typeface="Arial Bold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349" y="6356895"/>
            <a:ext cx="2895451" cy="365001"/>
          </a:xfrm>
          <a:prstGeom prst="rect">
            <a:avLst/>
          </a:prstGeom>
        </p:spPr>
        <p:txBody>
          <a:bodyPr vert="horz" lIns="91066" tIns="45533" rIns="91066" bIns="4553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1031">
              <a:defRPr/>
            </a:pPr>
            <a:endParaRPr lang="en-AU" dirty="0">
              <a:sym typeface="Arial Bold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75" y="6356895"/>
            <a:ext cx="2133079" cy="365001"/>
          </a:xfrm>
          <a:prstGeom prst="rect">
            <a:avLst/>
          </a:prstGeom>
        </p:spPr>
        <p:txBody>
          <a:bodyPr vert="horz" lIns="91066" tIns="45533" rIns="91066" bIns="4553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911031">
              <a:defRPr/>
            </a:pPr>
            <a:fld id="{F966EA77-B4CB-4496-82A0-BB060EF8416C}" type="slidenum">
              <a:rPr lang="en-AU" smtClean="0">
                <a:sym typeface="Arial Bold" charset="0"/>
              </a:rPr>
              <a:pPr defTabSz="911031">
                <a:defRPr/>
              </a:pPr>
              <a:t>‹#›</a:t>
            </a:fld>
            <a:endParaRPr lang="en-AU" dirty="0">
              <a:sym typeface="Arial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4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533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070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6607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142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39153" indent="-33915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330" indent="-28245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6429" indent="-2257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320" indent="-2257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102" indent="-2257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467" indent="-227664" algn="l" defTabSz="91070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9808" indent="-227664" algn="l" defTabSz="91070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5167" indent="-227664" algn="l" defTabSz="91070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498" indent="-227664" algn="l" defTabSz="91070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37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04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70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0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88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6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87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29" algn="l" defTabSz="910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9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http://www.closetheloop.com.au/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1.xml"/><Relationship Id="rId6" Type="http://schemas.openxmlformats.org/officeDocument/2006/relationships/image" Target="../media/image6.jpeg"/><Relationship Id="rId5" Type="http://schemas.openxmlformats.org/officeDocument/2006/relationships/hyperlink" Target="http://www.riversimple.com/" TargetMode="External"/><Relationship Id="rId4" Type="http://schemas.openxmlformats.org/officeDocument/2006/relationships/hyperlink" Target="http://www.interfaceflor.com.au/Home.aspx?element=1&amp;category=1" TargetMode="External"/><Relationship Id="rId9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okers.com.au/store/viewItem.asp?idProduct=10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1.xml"/><Relationship Id="rId6" Type="http://schemas.openxmlformats.org/officeDocument/2006/relationships/hyperlink" Target="http://www.nab.com.au/?ncID=ZBA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imateworksaustralia.com/Low%20Carbon%20Growth%20Plan.pdf" TargetMode="External"/><Relationship Id="rId3" Type="http://schemas.openxmlformats.org/officeDocument/2006/relationships/hyperlink" Target="http://www.carboncompass.com.au/" TargetMode="External"/><Relationship Id="rId7" Type="http://schemas.openxmlformats.org/officeDocument/2006/relationships/image" Target="../media/image25.jpeg"/><Relationship Id="rId2" Type="http://schemas.openxmlformats.org/officeDocument/2006/relationships/hyperlink" Target="http://about.sensis.com.au/small-business/free-sustainable-growth-book" TargetMode="External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hyperlink" Target="http://www.climateworksaustralia.com/low_carbon_growth_plan.html" TargetMode="External"/><Relationship Id="rId9" Type="http://schemas.openxmlformats.org/officeDocument/2006/relationships/image" Target="../media/image2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mazon.com/gp/reader/038551901X/ref=sib_dp_pt" TargetMode="External"/><Relationship Id="rId3" Type="http://schemas.openxmlformats.org/officeDocument/2006/relationships/hyperlink" Target="http://wheelercentre.com/videos" TargetMode="External"/><Relationship Id="rId7" Type="http://schemas.openxmlformats.org/officeDocument/2006/relationships/image" Target="../media/image27.jpeg"/><Relationship Id="rId2" Type="http://schemas.openxmlformats.org/officeDocument/2006/relationships/hyperlink" Target="http://dicksmithpopulation.com/2010/08/03/prosperity-without-growth-by-tim-jackson/" TargetMode="External"/><Relationship Id="rId1" Type="http://schemas.openxmlformats.org/officeDocument/2006/relationships/slideLayout" Target="../slideLayouts/slideLayout134.xml"/><Relationship Id="rId6" Type="http://schemas.openxmlformats.org/officeDocument/2006/relationships/hyperlink" Target="http://www.amazon.com/Prosperity-Without-Growth-Economics-Finite/dp/1844078949/ref=sr_1_1?s=books&amp;ie=UTF8&amp;qid=1291616628&amp;sr=1-1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7.jpeg"/><Relationship Id="rId9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 idx="4294967295"/>
          </p:nvPr>
        </p:nvSpPr>
        <p:spPr>
          <a:xfrm>
            <a:off x="685354" y="2130848"/>
            <a:ext cx="7773293" cy="1470049"/>
          </a:xfrm>
        </p:spPr>
        <p:txBody>
          <a:bodyPr lIns="90957" tIns="45479" rIns="90957" bIns="45479"/>
          <a:lstStyle/>
          <a:p>
            <a:pPr eaLnBrk="1" hangingPunct="1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“Defining business success and the relevance of the environment on business”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4294967295"/>
          </p:nvPr>
        </p:nvSpPr>
        <p:spPr>
          <a:xfrm>
            <a:off x="1371824" y="3886745"/>
            <a:ext cx="6400354" cy="1752451"/>
          </a:xfrm>
        </p:spPr>
        <p:txBody>
          <a:bodyPr lIns="90957" tIns="45479" rIns="90957" bIns="45479"/>
          <a:lstStyle/>
          <a:p>
            <a:pPr marL="0" indent="0" algn="ctr" defTabSz="639686" eaLnBrk="1" hangingPunct="1">
              <a:buNone/>
            </a:pPr>
            <a:endParaRPr lang="en-AU" dirty="0" smtClean="0"/>
          </a:p>
          <a:p>
            <a:pPr marL="0" indent="0" algn="ctr" defTabSz="639686" eaLnBrk="1" hangingPunct="1">
              <a:buNone/>
            </a:pPr>
            <a:endParaRPr lang="en-AU" dirty="0" smtClean="0"/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11" y="143992"/>
            <a:ext cx="7971979" cy="1784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" y="5470648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63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90" tIns="45495" rIns="90990" bIns="45495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Supply chain solutions – what worked</a:t>
            </a:r>
          </a:p>
        </p:txBody>
      </p:sp>
      <p:sp>
        <p:nvSpPr>
          <p:cNvPr id="10244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90" tIns="45495" rIns="90990" bIns="45495"/>
          <a:lstStyle/>
          <a:p>
            <a:pPr lvl="2" eaLnBrk="1" hangingPunct="1"/>
            <a:endParaRPr lang="en-AU" dirty="0" smtClean="0"/>
          </a:p>
          <a:p>
            <a:pPr eaLnBrk="1" hangingPunct="1"/>
            <a:r>
              <a:rPr lang="en-AU" dirty="0" smtClean="0"/>
              <a:t>Market change created niche opportunity</a:t>
            </a:r>
          </a:p>
          <a:p>
            <a:pPr eaLnBrk="1" hangingPunct="1"/>
            <a:r>
              <a:rPr lang="en-AU" dirty="0" smtClean="0"/>
              <a:t>Large competitors targeted top 50 companies – we targeted next level down</a:t>
            </a:r>
          </a:p>
          <a:p>
            <a:pPr eaLnBrk="1" hangingPunct="1"/>
            <a:r>
              <a:rPr lang="en-AU" dirty="0" smtClean="0"/>
              <a:t>Built a great team and had fun</a:t>
            </a:r>
          </a:p>
          <a:p>
            <a:pPr eaLnBrk="1" hangingPunct="1"/>
            <a:r>
              <a:rPr lang="en-AU" dirty="0" smtClean="0"/>
              <a:t>Managed cash carefully and had good relationship with bankers and suppliers</a:t>
            </a:r>
          </a:p>
          <a:p>
            <a:pPr eaLnBrk="1" hangingPunct="1">
              <a:buFont typeface="Arial" charset="0"/>
              <a:buNone/>
            </a:pPr>
            <a:endParaRPr lang="en-AU" dirty="0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" y="547063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1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90" tIns="45495" rIns="90990" bIns="45495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A growth trajectory – Supply chain solutions</a:t>
            </a:r>
          </a:p>
        </p:txBody>
      </p:sp>
      <p:pic>
        <p:nvPicPr>
          <p:cNvPr id="1126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" y="547063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269" name="Object 6"/>
          <p:cNvGraphicFramePr>
            <a:graphicFrameLocks noGrp="1" noChangeAspect="1"/>
          </p:cNvGraphicFramePr>
          <p:nvPr>
            <p:ph idx="4294967295"/>
          </p:nvPr>
        </p:nvGraphicFramePr>
        <p:xfrm>
          <a:off x="2142009" y="2315022"/>
          <a:ext cx="4763988" cy="280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Chart" r:id="rId5" imgW="2743343" imgH="1828800" progId="MSGraph.Chart.8">
                  <p:embed/>
                </p:oleObj>
              </mc:Choice>
              <mc:Fallback>
                <p:oleObj name="Chart" r:id="rId5" imgW="2743343" imgH="1828800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009" y="2315022"/>
                        <a:ext cx="4763988" cy="280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79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>
          <a:xfrm>
            <a:off x="457647" y="837158"/>
            <a:ext cx="8228707" cy="580430"/>
          </a:xfrm>
        </p:spPr>
        <p:txBody>
          <a:bodyPr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So how does this relate to ENVIRONMENT?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>
          <a:xfrm>
            <a:off x="457647" y="1600647"/>
            <a:ext cx="8228707" cy="4276204"/>
          </a:xfrm>
        </p:spPr>
        <p:txBody>
          <a:bodyPr/>
          <a:lstStyle/>
          <a:p>
            <a:pPr marL="910254" lvl="2" indent="0" eaLnBrk="1" hangingPunct="1">
              <a:buNone/>
            </a:pPr>
            <a:endParaRPr lang="en-AU" dirty="0" smtClean="0"/>
          </a:p>
          <a:p>
            <a:pPr marL="910254" lvl="2" indent="0" eaLnBrk="1" hangingPunct="1">
              <a:buNone/>
            </a:pPr>
            <a:endParaRPr lang="en-AU" dirty="0"/>
          </a:p>
          <a:p>
            <a:pPr marL="910254" lvl="2" indent="0" eaLnBrk="1" hangingPunct="1">
              <a:buNone/>
            </a:pPr>
            <a:endParaRPr lang="en-AU" dirty="0" smtClean="0"/>
          </a:p>
        </p:txBody>
      </p:sp>
      <p:pic>
        <p:nvPicPr>
          <p:cNvPr id="1146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405"/>
            <a:ext cx="9144000" cy="90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1" y="0"/>
            <a:ext cx="1989088" cy="54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11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838200"/>
            <a:ext cx="8458200" cy="762000"/>
          </a:xfrm>
        </p:spPr>
        <p:txBody>
          <a:bodyPr/>
          <a:lstStyle/>
          <a:p>
            <a:pPr eaLnBrk="1" hangingPunct="1"/>
            <a:r>
              <a:rPr lang="en-AU" sz="3200" dirty="0"/>
              <a:t>Clean Technology Innovation Centre (CTIC)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68475"/>
            <a:ext cx="8534400" cy="4327525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buSzPct val="75000"/>
              <a:buFontTx/>
              <a:buBlip>
                <a:blip r:embed="rId2"/>
              </a:buBlip>
            </a:pPr>
            <a:r>
              <a:rPr lang="en-AU" sz="2400" dirty="0"/>
              <a:t>Committed to assisting clean energy SMEs accelerate their business performance</a:t>
            </a:r>
          </a:p>
          <a:p>
            <a:pPr eaLnBrk="1" hangingPunct="1">
              <a:spcBef>
                <a:spcPct val="35000"/>
              </a:spcBef>
              <a:buSzPct val="75000"/>
              <a:buFontTx/>
              <a:buBlip>
                <a:blip r:embed="rId2"/>
              </a:buBlip>
            </a:pPr>
            <a:r>
              <a:rPr lang="en-AU" sz="2400" dirty="0"/>
              <a:t>Part of </a:t>
            </a:r>
            <a:r>
              <a:rPr lang="en-AU" sz="2400" b="1" dirty="0">
                <a:solidFill>
                  <a:srgbClr val="006685"/>
                </a:solidFill>
              </a:rPr>
              <a:t>Enterprise Connect</a:t>
            </a:r>
            <a:r>
              <a:rPr lang="en-AU" sz="2400" dirty="0"/>
              <a:t> $50m per year Australian Government program designed to</a:t>
            </a:r>
          </a:p>
          <a:p>
            <a:pPr lvl="1" eaLnBrk="1" hangingPunct="1">
              <a:spcBef>
                <a:spcPct val="35000"/>
              </a:spcBef>
              <a:buSzPct val="75000"/>
              <a:buFontTx/>
              <a:buChar char="-"/>
            </a:pPr>
            <a:r>
              <a:rPr lang="en-AU" sz="2400" dirty="0"/>
              <a:t>boost productivity, improve innovation and increase the competitiveness of Australia's SMEs</a:t>
            </a:r>
          </a:p>
          <a:p>
            <a:pPr lvl="1" eaLnBrk="1" hangingPunct="1">
              <a:spcBef>
                <a:spcPct val="35000"/>
              </a:spcBef>
              <a:buSzPct val="75000"/>
              <a:buFontTx/>
              <a:buChar char="-"/>
            </a:pPr>
            <a:r>
              <a:rPr lang="en-AU" sz="2400" dirty="0"/>
              <a:t>strengthen links between industry and sources of knowledge, including the research sector</a:t>
            </a:r>
            <a:endParaRPr lang="en-AU" sz="2400" dirty="0">
              <a:solidFill>
                <a:srgbClr val="00395A"/>
              </a:solidFill>
            </a:endParaRPr>
          </a:p>
          <a:p>
            <a:pPr eaLnBrk="1" hangingPunct="1">
              <a:spcBef>
                <a:spcPct val="35000"/>
              </a:spcBef>
              <a:buSzPct val="75000"/>
              <a:buFontTx/>
              <a:buBlip>
                <a:blip r:embed="rId2"/>
              </a:buBlip>
            </a:pPr>
            <a:endParaRPr lang="en-AU" sz="2400" dirty="0"/>
          </a:p>
          <a:p>
            <a:pPr eaLnBrk="1" hangingPunct="1">
              <a:spcBef>
                <a:spcPct val="35000"/>
              </a:spcBef>
              <a:buSzPct val="75000"/>
              <a:buFontTx/>
              <a:buNone/>
            </a:pPr>
            <a:endParaRPr lang="en-AU" sz="2400" dirty="0"/>
          </a:p>
          <a:p>
            <a:pPr eaLnBrk="1" hangingPunct="1">
              <a:buSzPct val="75000"/>
              <a:buFontTx/>
              <a:buNone/>
            </a:pPr>
            <a:endParaRPr lang="en-AU" sz="900" dirty="0"/>
          </a:p>
        </p:txBody>
      </p:sp>
    </p:spTree>
    <p:extLst>
      <p:ext uri="{BB962C8B-B14F-4D97-AF65-F5344CB8AC3E}">
        <p14:creationId xmlns:p14="http://schemas.microsoft.com/office/powerpoint/2010/main" val="25907009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947801" y="3284849"/>
            <a:ext cx="1285583" cy="1715777"/>
            <a:chOff x="785787" y="2395546"/>
            <a:chExt cx="1285884" cy="1715927"/>
          </a:xfrm>
        </p:grpSpPr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785787" y="2395546"/>
              <a:ext cx="1285884" cy="277023"/>
            </a:xfrm>
            <a:prstGeom prst="rect">
              <a:avLst/>
            </a:prstGeom>
            <a:solidFill>
              <a:srgbClr val="00395A"/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rgbClr r="0" g="0" b="0"/>
            </a:lnRef>
            <a:fillRef idx="1002">
              <a:schemeClr val="lt1"/>
            </a:fillRef>
            <a:effectRef idx="0">
              <a:scrgbClr r="0" g="0" b="0"/>
            </a:effectRef>
            <a:fontRef idx="major"/>
          </p:style>
          <p:txBody>
            <a:bodyPr>
              <a:spAutoFit/>
            </a:bodyPr>
            <a:lstStyle/>
            <a:p>
              <a:pPr algn="ctr" defTabSz="913790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AU" sz="1200" dirty="0">
                  <a:solidFill>
                    <a:srgbClr val="FFFFFF"/>
                  </a:solidFill>
                </a:rPr>
                <a:t>Application</a:t>
              </a: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366898" y="2742928"/>
              <a:ext cx="0" cy="1368545"/>
            </a:xfrm>
            <a:prstGeom prst="line">
              <a:avLst/>
            </a:prstGeom>
            <a:noFill/>
            <a:ln w="15875">
              <a:solidFill>
                <a:schemeClr val="accent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379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571627" y="4603763"/>
            <a:ext cx="2951163" cy="3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78" tIns="45690" rIns="91378" bIns="45690">
            <a:spAutoFit/>
          </a:bodyPr>
          <a:lstStyle/>
          <a:p>
            <a:pPr algn="ctr" defTabSz="913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AU" sz="1400" dirty="0">
                <a:solidFill>
                  <a:srgbClr val="2D2D8A"/>
                </a:solidFill>
              </a:rPr>
              <a:t>Business Review</a:t>
            </a: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234361" y="2661913"/>
            <a:ext cx="1214090" cy="2367299"/>
            <a:chOff x="71407" y="1752889"/>
            <a:chExt cx="1214446" cy="2369857"/>
          </a:xfrm>
        </p:grpSpPr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643663" y="2250650"/>
              <a:ext cx="0" cy="1872096"/>
            </a:xfrm>
            <a:prstGeom prst="line">
              <a:avLst/>
            </a:prstGeom>
            <a:noFill/>
            <a:ln w="15875">
              <a:solidFill>
                <a:schemeClr val="accent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379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71407" y="1752889"/>
              <a:ext cx="1214446" cy="462164"/>
            </a:xfrm>
            <a:prstGeom prst="rect">
              <a:avLst/>
            </a:prstGeom>
            <a:solidFill>
              <a:srgbClr val="00395A"/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defTabSz="913790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AU" sz="1200" dirty="0">
                  <a:solidFill>
                    <a:srgbClr val="FFFFFF"/>
                  </a:solidFill>
                  <a:cs typeface="ＭＳ Ｐゴシック"/>
                </a:rPr>
                <a:t>Self-assess Eligibility</a:t>
              </a:r>
            </a:p>
          </p:txBody>
        </p:sp>
      </p:grp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3870735" y="3095999"/>
            <a:ext cx="1723015" cy="1880814"/>
            <a:chOff x="4071934" y="2252955"/>
            <a:chExt cx="1724029" cy="1881897"/>
          </a:xfrm>
        </p:grpSpPr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4071934" y="2252955"/>
              <a:ext cx="1724029" cy="461931"/>
            </a:xfrm>
            <a:prstGeom prst="rect">
              <a:avLst/>
            </a:prstGeom>
            <a:solidFill>
              <a:srgbClr val="00395A"/>
            </a:solidFill>
            <a:ln>
              <a:noFill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defTabSz="913790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AU" sz="1200" dirty="0">
                  <a:solidFill>
                    <a:srgbClr val="FFFFFF"/>
                  </a:solidFill>
                </a:rPr>
                <a:t>Business Review Report Presented</a:t>
              </a: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4857800" y="2765639"/>
              <a:ext cx="0" cy="1369213"/>
            </a:xfrm>
            <a:prstGeom prst="line">
              <a:avLst/>
            </a:prstGeom>
            <a:noFill/>
            <a:ln w="15875">
              <a:solidFill>
                <a:schemeClr val="accent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379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Text Box 6"/>
          <p:cNvGrpSpPr>
            <a:grpSpLocks/>
          </p:cNvGrpSpPr>
          <p:nvPr/>
        </p:nvGrpSpPr>
        <p:grpSpPr bwMode="auto">
          <a:xfrm>
            <a:off x="960438" y="3636963"/>
            <a:ext cx="1401762" cy="431800"/>
            <a:chOff x="503" y="2051"/>
            <a:chExt cx="883" cy="272"/>
          </a:xfrm>
        </p:grpSpPr>
        <p:pic>
          <p:nvPicPr>
            <p:cNvPr id="4120" name="Text Box 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" y="2051"/>
              <a:ext cx="883" cy="272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1" name="Text Box 21"/>
            <p:cNvSpPr txBox="1">
              <a:spLocks noChangeArrowheads="1"/>
            </p:cNvSpPr>
            <p:nvPr/>
          </p:nvSpPr>
          <p:spPr bwMode="auto">
            <a:xfrm>
              <a:off x="540" y="2075"/>
              <a:ext cx="810" cy="174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defTabSz="913790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AU" dirty="0">
                  <a:solidFill>
                    <a:srgbClr val="FFFFFF"/>
                  </a:solidFill>
                </a:rPr>
                <a:t>Approved</a:t>
              </a:r>
            </a:p>
          </p:txBody>
        </p: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6677025" y="3776676"/>
            <a:ext cx="1857375" cy="642937"/>
            <a:chOff x="3676225" y="4293349"/>
            <a:chExt cx="1857388" cy="642942"/>
          </a:xfrm>
        </p:grpSpPr>
        <p:sp>
          <p:nvSpPr>
            <p:cNvPr id="4118" name="Rounded Rectangle 59"/>
            <p:cNvSpPr>
              <a:spLocks noChangeArrowheads="1"/>
            </p:cNvSpPr>
            <p:nvPr/>
          </p:nvSpPr>
          <p:spPr bwMode="auto">
            <a:xfrm>
              <a:off x="3676225" y="4293349"/>
              <a:ext cx="1857388" cy="642942"/>
            </a:xfrm>
            <a:prstGeom prst="roundRect">
              <a:avLst>
                <a:gd name="adj" fmla="val 16667"/>
              </a:avLst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91379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000" dirty="0">
                <a:solidFill>
                  <a:srgbClr val="000000"/>
                </a:solidFill>
              </a:endParaRPr>
            </a:p>
          </p:txBody>
        </p:sp>
        <p:sp>
          <p:nvSpPr>
            <p:cNvPr id="4119" name="Text Box 7"/>
            <p:cNvSpPr txBox="1">
              <a:spLocks noChangeArrowheads="1"/>
            </p:cNvSpPr>
            <p:nvPr/>
          </p:nvSpPr>
          <p:spPr bwMode="auto">
            <a:xfrm>
              <a:off x="3785763" y="4358437"/>
              <a:ext cx="1584336" cy="461669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defTabSz="913790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AU" dirty="0">
                  <a:solidFill>
                    <a:srgbClr val="FFFFFF"/>
                  </a:solidFill>
                </a:rPr>
                <a:t>Researchers in Business</a:t>
              </a:r>
            </a:p>
          </p:txBody>
        </p:sp>
      </p:grpSp>
      <p:grpSp>
        <p:nvGrpSpPr>
          <p:cNvPr id="4104" name="Group 72"/>
          <p:cNvGrpSpPr>
            <a:grpSpLocks/>
          </p:cNvGrpSpPr>
          <p:nvPr/>
        </p:nvGrpSpPr>
        <p:grpSpPr bwMode="auto">
          <a:xfrm>
            <a:off x="6677025" y="2311400"/>
            <a:ext cx="1857375" cy="660400"/>
            <a:chOff x="4206" y="1392"/>
            <a:chExt cx="1170" cy="416"/>
          </a:xfrm>
        </p:grpSpPr>
        <p:sp>
          <p:nvSpPr>
            <p:cNvPr id="4116" name="Rounded Rectangle 65"/>
            <p:cNvSpPr>
              <a:spLocks noChangeArrowheads="1"/>
            </p:cNvSpPr>
            <p:nvPr/>
          </p:nvSpPr>
          <p:spPr bwMode="auto">
            <a:xfrm>
              <a:off x="4206" y="1392"/>
              <a:ext cx="1170" cy="416"/>
            </a:xfrm>
            <a:prstGeom prst="roundRect">
              <a:avLst>
                <a:gd name="adj" fmla="val 16667"/>
              </a:avLst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91379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000" dirty="0">
                <a:solidFill>
                  <a:srgbClr val="000000"/>
                </a:solidFill>
              </a:endParaRPr>
            </a:p>
          </p:txBody>
        </p:sp>
        <p:sp>
          <p:nvSpPr>
            <p:cNvPr id="4117" name="Text Box 7"/>
            <p:cNvSpPr txBox="1">
              <a:spLocks noChangeArrowheads="1"/>
            </p:cNvSpPr>
            <p:nvPr/>
          </p:nvSpPr>
          <p:spPr bwMode="auto">
            <a:xfrm>
              <a:off x="4275" y="1392"/>
              <a:ext cx="1056" cy="407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defTabSz="913790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AU" dirty="0">
                  <a:solidFill>
                    <a:srgbClr val="FFFFFF"/>
                  </a:solidFill>
                </a:rPr>
                <a:t>Company implemented recommendations</a:t>
              </a:r>
            </a:p>
          </p:txBody>
        </p:sp>
      </p:grpSp>
      <p:grpSp>
        <p:nvGrpSpPr>
          <p:cNvPr id="15" name="Group 71"/>
          <p:cNvGrpSpPr>
            <a:grpSpLocks/>
          </p:cNvGrpSpPr>
          <p:nvPr/>
        </p:nvGrpSpPr>
        <p:grpSpPr bwMode="auto">
          <a:xfrm>
            <a:off x="6638925" y="3040076"/>
            <a:ext cx="1857375" cy="642937"/>
            <a:chOff x="5357818" y="4286256"/>
            <a:chExt cx="1857388" cy="642942"/>
          </a:xfrm>
        </p:grpSpPr>
        <p:sp>
          <p:nvSpPr>
            <p:cNvPr id="4114" name="Rounded Rectangle 69"/>
            <p:cNvSpPr>
              <a:spLocks noChangeArrowheads="1"/>
            </p:cNvSpPr>
            <p:nvPr/>
          </p:nvSpPr>
          <p:spPr bwMode="auto">
            <a:xfrm>
              <a:off x="5357818" y="4286256"/>
              <a:ext cx="1857388" cy="642942"/>
            </a:xfrm>
            <a:prstGeom prst="roundRect">
              <a:avLst>
                <a:gd name="adj" fmla="val 16667"/>
              </a:avLst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91379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000" dirty="0">
                <a:solidFill>
                  <a:srgbClr val="000000"/>
                </a:solidFill>
              </a:endParaRPr>
            </a:p>
          </p:txBody>
        </p:sp>
        <p:sp>
          <p:nvSpPr>
            <p:cNvPr id="4115" name="Text Box 7"/>
            <p:cNvSpPr txBox="1">
              <a:spLocks noChangeArrowheads="1"/>
            </p:cNvSpPr>
            <p:nvPr/>
          </p:nvSpPr>
          <p:spPr bwMode="auto">
            <a:xfrm>
              <a:off x="5467356" y="4405319"/>
              <a:ext cx="1676412" cy="461669"/>
            </a:xfrm>
            <a:prstGeom prst="rect">
              <a:avLst/>
            </a:prstGeom>
            <a:solidFill>
              <a:srgbClr val="0066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bg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defTabSz="913790"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AU" dirty="0">
                  <a:solidFill>
                    <a:srgbClr val="FFFFFF"/>
                  </a:solidFill>
                </a:rPr>
                <a:t>Tailored Advisory Service</a:t>
              </a:r>
            </a:p>
          </p:txBody>
        </p:sp>
      </p:grpSp>
      <p:sp>
        <p:nvSpPr>
          <p:cNvPr id="4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914400"/>
            <a:ext cx="8458200" cy="762000"/>
          </a:xfrm>
        </p:spPr>
        <p:txBody>
          <a:bodyPr/>
          <a:lstStyle/>
          <a:p>
            <a:pPr eaLnBrk="1" hangingPunct="1"/>
            <a:r>
              <a:rPr lang="en-US" sz="3200" dirty="0"/>
              <a:t>How the CTIC helps…</a:t>
            </a:r>
            <a:r>
              <a:rPr lang="en-US" sz="3200" b="1" dirty="0"/>
              <a:t>the Business Review</a:t>
            </a:r>
            <a:endParaRPr lang="en-US" sz="2800" b="1" dirty="0">
              <a:solidFill>
                <a:srgbClr val="0083A9"/>
              </a:solidFill>
            </a:endParaRPr>
          </a:p>
        </p:txBody>
      </p:sp>
      <p:sp>
        <p:nvSpPr>
          <p:cNvPr id="216129" name="Line 65"/>
          <p:cNvSpPr>
            <a:spLocks noChangeShapeType="1"/>
          </p:cNvSpPr>
          <p:nvPr/>
        </p:nvSpPr>
        <p:spPr bwMode="auto">
          <a:xfrm flipV="1">
            <a:off x="5562601" y="2590800"/>
            <a:ext cx="9906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8" tIns="45690" rIns="91378" bIns="45690"/>
          <a:lstStyle/>
          <a:p>
            <a:pPr algn="r" defTabSz="913790" fontAlgn="base">
              <a:spcBef>
                <a:spcPct val="50000"/>
              </a:spcBef>
              <a:spcAft>
                <a:spcPct val="0"/>
              </a:spcAft>
            </a:pPr>
            <a:endParaRPr lang="en-AU" sz="1200" dirty="0">
              <a:solidFill>
                <a:srgbClr val="FFFFFF"/>
              </a:solidFill>
            </a:endParaRPr>
          </a:p>
        </p:txBody>
      </p:sp>
      <p:sp>
        <p:nvSpPr>
          <p:cNvPr id="216130" name="Line 66"/>
          <p:cNvSpPr>
            <a:spLocks noChangeShapeType="1"/>
          </p:cNvSpPr>
          <p:nvPr/>
        </p:nvSpPr>
        <p:spPr bwMode="auto">
          <a:xfrm flipV="1">
            <a:off x="5567364" y="3306763"/>
            <a:ext cx="990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8" tIns="45690" rIns="91378" bIns="45690"/>
          <a:lstStyle/>
          <a:p>
            <a:pPr algn="r" defTabSz="913790" fontAlgn="base">
              <a:spcBef>
                <a:spcPct val="50000"/>
              </a:spcBef>
              <a:spcAft>
                <a:spcPct val="0"/>
              </a:spcAft>
            </a:pPr>
            <a:endParaRPr lang="en-AU" sz="1200" dirty="0">
              <a:solidFill>
                <a:srgbClr val="FFFFFF"/>
              </a:solidFill>
            </a:endParaRPr>
          </a:p>
        </p:txBody>
      </p:sp>
      <p:sp>
        <p:nvSpPr>
          <p:cNvPr id="216131" name="Line 67"/>
          <p:cNvSpPr>
            <a:spLocks noChangeShapeType="1"/>
          </p:cNvSpPr>
          <p:nvPr/>
        </p:nvSpPr>
        <p:spPr bwMode="auto">
          <a:xfrm>
            <a:off x="5562601" y="3352800"/>
            <a:ext cx="9906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8" tIns="45690" rIns="91378" bIns="45690"/>
          <a:lstStyle/>
          <a:p>
            <a:pPr algn="r" defTabSz="913790" fontAlgn="base">
              <a:spcBef>
                <a:spcPct val="50000"/>
              </a:spcBef>
              <a:spcAft>
                <a:spcPct val="0"/>
              </a:spcAft>
            </a:pPr>
            <a:endParaRPr lang="en-AU" sz="1200" dirty="0">
              <a:solidFill>
                <a:srgbClr val="FFFFFF"/>
              </a:solidFill>
            </a:endParaRPr>
          </a:p>
        </p:txBody>
      </p:sp>
      <p:sp>
        <p:nvSpPr>
          <p:cNvPr id="4110" name="Rectangle 68"/>
          <p:cNvSpPr>
            <a:spLocks noChangeArrowheads="1"/>
          </p:cNvSpPr>
          <p:nvPr/>
        </p:nvSpPr>
        <p:spPr bwMode="auto">
          <a:xfrm>
            <a:off x="1676401" y="5181600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8" tIns="45690" rIns="91378" bIns="45690">
            <a:spAutoFit/>
          </a:bodyPr>
          <a:lstStyle/>
          <a:p>
            <a:pPr algn="ctr" defTabSz="913790" fontAlgn="base">
              <a:spcBef>
                <a:spcPct val="50000"/>
              </a:spcBef>
              <a:spcAft>
                <a:spcPct val="0"/>
              </a:spcAft>
            </a:pPr>
            <a:r>
              <a:rPr lang="en-AU" sz="1200" b="1" dirty="0">
                <a:solidFill>
                  <a:srgbClr val="00395A"/>
                </a:solidFill>
              </a:rPr>
              <a:t>Our investment in you and your investment in yourself</a:t>
            </a:r>
          </a:p>
        </p:txBody>
      </p:sp>
      <p:sp>
        <p:nvSpPr>
          <p:cNvPr id="4111" name="Rectangle 69"/>
          <p:cNvSpPr>
            <a:spLocks noChangeArrowheads="1"/>
          </p:cNvSpPr>
          <p:nvPr/>
        </p:nvSpPr>
        <p:spPr bwMode="auto">
          <a:xfrm>
            <a:off x="4267201" y="5105400"/>
            <a:ext cx="2209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8" tIns="45690" rIns="91378" bIns="45690">
            <a:spAutoFit/>
          </a:bodyPr>
          <a:lstStyle/>
          <a:p>
            <a:pPr defTabSz="913790" fontAlgn="base">
              <a:spcBef>
                <a:spcPct val="15000"/>
              </a:spcBef>
              <a:spcAft>
                <a:spcPct val="0"/>
              </a:spcAft>
            </a:pPr>
            <a:r>
              <a:rPr lang="en-AU" sz="1200" b="1" dirty="0">
                <a:solidFill>
                  <a:srgbClr val="00395A"/>
                </a:solidFill>
              </a:rPr>
              <a:t>Tailored Advisory Service</a:t>
            </a:r>
          </a:p>
          <a:p>
            <a:pPr defTabSz="913790" fontAlgn="base">
              <a:spcBef>
                <a:spcPct val="15000"/>
              </a:spcBef>
              <a:spcAft>
                <a:spcPct val="0"/>
              </a:spcAft>
            </a:pPr>
            <a:r>
              <a:rPr lang="en-AU" sz="1200" dirty="0">
                <a:solidFill>
                  <a:srgbClr val="00395A"/>
                </a:solidFill>
              </a:rPr>
              <a:t>Contribution of matched funding up to $20,000</a:t>
            </a:r>
          </a:p>
        </p:txBody>
      </p:sp>
      <p:sp>
        <p:nvSpPr>
          <p:cNvPr id="4112" name="Rectangle 73"/>
          <p:cNvSpPr>
            <a:spLocks noChangeArrowheads="1"/>
          </p:cNvSpPr>
          <p:nvPr/>
        </p:nvSpPr>
        <p:spPr bwMode="auto">
          <a:xfrm>
            <a:off x="6324600" y="5105400"/>
            <a:ext cx="251460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8" tIns="45690" rIns="91378" bIns="45690">
            <a:spAutoFit/>
          </a:bodyPr>
          <a:lstStyle/>
          <a:p>
            <a:pPr defTabSz="913790" fontAlgn="base">
              <a:spcBef>
                <a:spcPct val="15000"/>
              </a:spcBef>
              <a:spcAft>
                <a:spcPct val="0"/>
              </a:spcAft>
            </a:pPr>
            <a:r>
              <a:rPr lang="en-AU" sz="1200" b="1" dirty="0">
                <a:solidFill>
                  <a:srgbClr val="00395A"/>
                </a:solidFill>
              </a:rPr>
              <a:t>Researchers in Business</a:t>
            </a:r>
          </a:p>
          <a:p>
            <a:pPr defTabSz="913790" fontAlgn="base">
              <a:spcBef>
                <a:spcPct val="30000"/>
              </a:spcBef>
              <a:spcAft>
                <a:spcPct val="0"/>
              </a:spcAft>
            </a:pPr>
            <a:r>
              <a:rPr lang="en-AU" sz="1200" dirty="0">
                <a:solidFill>
                  <a:srgbClr val="00395A"/>
                </a:solidFill>
              </a:rPr>
              <a:t>Contribution of matched funding up to $50,000 on eligible salaries</a:t>
            </a:r>
          </a:p>
          <a:p>
            <a:pPr defTabSz="913790" fontAlgn="base">
              <a:spcBef>
                <a:spcPct val="30000"/>
              </a:spcBef>
              <a:spcAft>
                <a:spcPct val="0"/>
              </a:spcAft>
            </a:pPr>
            <a:r>
              <a:rPr lang="en-AU" sz="1200" dirty="0">
                <a:solidFill>
                  <a:srgbClr val="00395A"/>
                </a:solidFill>
              </a:rPr>
              <a:t>Firms can also enter the Researchers in Business Program without a Business Review</a:t>
            </a:r>
          </a:p>
        </p:txBody>
      </p:sp>
      <p:sp>
        <p:nvSpPr>
          <p:cNvPr id="4113" name="Line 4"/>
          <p:cNvSpPr>
            <a:spLocks noChangeShapeType="1"/>
          </p:cNvSpPr>
          <p:nvPr/>
        </p:nvSpPr>
        <p:spPr bwMode="auto">
          <a:xfrm flipV="1">
            <a:off x="268301" y="4965701"/>
            <a:ext cx="8732837" cy="4763"/>
          </a:xfrm>
          <a:prstGeom prst="line">
            <a:avLst/>
          </a:prstGeom>
          <a:noFill/>
          <a:ln w="38100" algn="ctr">
            <a:solidFill>
              <a:srgbClr val="2D2D8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8" tIns="45690" rIns="91378" bIns="45690"/>
          <a:lstStyle/>
          <a:p>
            <a:pPr algn="r" defTabSz="913790" fontAlgn="base">
              <a:spcBef>
                <a:spcPct val="50000"/>
              </a:spcBef>
              <a:spcAft>
                <a:spcPct val="0"/>
              </a:spcAft>
            </a:pPr>
            <a:endParaRPr lang="en-AU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882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6129" grpId="0" animBg="1"/>
      <p:bldP spid="216130" grpId="0" animBg="1"/>
      <p:bldP spid="2161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90601"/>
            <a:ext cx="8458200" cy="762000"/>
          </a:xfrm>
        </p:spPr>
        <p:txBody>
          <a:bodyPr/>
          <a:lstStyle/>
          <a:p>
            <a:pPr eaLnBrk="1" hangingPunct="1"/>
            <a:r>
              <a:rPr lang="en-AU" sz="3200" dirty="0"/>
              <a:t>Business Review Eligibility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13"/>
            <a:ext cx="7848600" cy="4708525"/>
          </a:xfrm>
        </p:spPr>
        <p:txBody>
          <a:bodyPr/>
          <a:lstStyle/>
          <a:p>
            <a:pPr marL="444205" indent="-444205" eaLnBrk="1" hangingPunct="1">
              <a:spcBef>
                <a:spcPct val="35000"/>
              </a:spcBef>
              <a:spcAft>
                <a:spcPct val="10000"/>
              </a:spcAft>
              <a:buBlip>
                <a:blip r:embed="rId2"/>
              </a:buBlip>
            </a:pPr>
            <a:r>
              <a:rPr lang="en-AU" sz="2400" dirty="0"/>
              <a:t>Australian Company Number (ACN) </a:t>
            </a:r>
          </a:p>
          <a:p>
            <a:pPr marL="444205" indent="-444205" eaLnBrk="1" hangingPunct="1">
              <a:spcBef>
                <a:spcPct val="35000"/>
              </a:spcBef>
              <a:spcAft>
                <a:spcPct val="10000"/>
              </a:spcAft>
              <a:buBlip>
                <a:blip r:embed="rId2"/>
              </a:buBlip>
            </a:pPr>
            <a:r>
              <a:rPr lang="en-AU" sz="2400" dirty="0"/>
              <a:t>&gt; $1.5 m expenditure or revenue in current/previous financial year</a:t>
            </a:r>
          </a:p>
          <a:p>
            <a:pPr marL="444205" indent="-444205" eaLnBrk="1" hangingPunct="1">
              <a:spcBef>
                <a:spcPct val="35000"/>
              </a:spcBef>
              <a:spcAft>
                <a:spcPct val="10000"/>
              </a:spcAft>
              <a:buBlip>
                <a:blip r:embed="rId2"/>
              </a:buBlip>
            </a:pPr>
            <a:r>
              <a:rPr lang="en-AU" sz="2400" dirty="0"/>
              <a:t>Annual turnover &lt; $100 million in the previous financial year</a:t>
            </a:r>
          </a:p>
          <a:p>
            <a:pPr marL="444205" indent="-444205" eaLnBrk="1" hangingPunct="1">
              <a:spcBef>
                <a:spcPct val="35000"/>
              </a:spcBef>
              <a:spcAft>
                <a:spcPct val="10000"/>
              </a:spcAft>
              <a:buBlip>
                <a:blip r:embed="rId2"/>
              </a:buBlip>
            </a:pPr>
            <a:r>
              <a:rPr lang="en-AU" sz="2400" dirty="0"/>
              <a:t>Solvent and have filed BAS for 3 consecutive years </a:t>
            </a:r>
          </a:p>
          <a:p>
            <a:pPr marL="444205" indent="-444205" eaLnBrk="1" hangingPunct="1">
              <a:spcBef>
                <a:spcPct val="35000"/>
              </a:spcBef>
              <a:spcAft>
                <a:spcPct val="10000"/>
              </a:spcAft>
              <a:buBlip>
                <a:blip r:embed="rId2"/>
              </a:buBlip>
            </a:pPr>
            <a:r>
              <a:rPr lang="en-AU" sz="2400" dirty="0"/>
              <a:t>Firm operates in clean technology sector (see following slide)</a:t>
            </a:r>
          </a:p>
          <a:p>
            <a:pPr marL="444205" indent="-444205" eaLnBrk="1" hangingPunct="1">
              <a:buBlip>
                <a:blip r:embed="rId2"/>
              </a:buBlip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5906864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990601"/>
            <a:ext cx="8458200" cy="762000"/>
          </a:xfrm>
        </p:spPr>
        <p:txBody>
          <a:bodyPr/>
          <a:lstStyle/>
          <a:p>
            <a:pPr eaLnBrk="1" hangingPunct="1"/>
            <a:r>
              <a:rPr lang="en-AU" sz="3200" dirty="0"/>
              <a:t>Clean Technology Firms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13"/>
            <a:ext cx="7848600" cy="4708525"/>
          </a:xfrm>
        </p:spPr>
        <p:txBody>
          <a:bodyPr/>
          <a:lstStyle/>
          <a:p>
            <a:pPr marL="444205" indent="-444205" eaLnBrk="1" hangingPunct="1">
              <a:lnSpc>
                <a:spcPct val="90000"/>
              </a:lnSpc>
              <a:spcAft>
                <a:spcPct val="5000"/>
              </a:spcAft>
              <a:buNone/>
            </a:pPr>
            <a:r>
              <a:rPr lang="en-AU" sz="2400" dirty="0"/>
              <a:t>Firms involved in - </a:t>
            </a:r>
          </a:p>
          <a:p>
            <a:pPr marL="444205" indent="-444205" eaLnBrk="1" hangingPunct="1">
              <a:lnSpc>
                <a:spcPct val="90000"/>
              </a:lnSpc>
              <a:spcAft>
                <a:spcPct val="5000"/>
              </a:spcAft>
            </a:pPr>
            <a:r>
              <a:rPr lang="en-AU" sz="2400" dirty="0"/>
              <a:t>generation of energy from renewable and low carbon sources such as solar, wind, wave, tidal, low emission coal, biofuels and cogeneration</a:t>
            </a:r>
          </a:p>
          <a:p>
            <a:pPr marL="444205" indent="-444205" eaLnBrk="1" hangingPunct="1">
              <a:lnSpc>
                <a:spcPct val="90000"/>
              </a:lnSpc>
              <a:spcAft>
                <a:spcPct val="5000"/>
              </a:spcAft>
            </a:pPr>
            <a:r>
              <a:rPr lang="en-AU" sz="2400" dirty="0"/>
              <a:t>commercial and industrial water, solar hot water, desalination and water efficiency</a:t>
            </a:r>
          </a:p>
          <a:p>
            <a:pPr marL="444205" indent="-444205" eaLnBrk="1" hangingPunct="1">
              <a:lnSpc>
                <a:spcPct val="90000"/>
              </a:lnSpc>
              <a:spcAft>
                <a:spcPct val="5000"/>
              </a:spcAft>
            </a:pPr>
            <a:r>
              <a:rPr lang="en-AU" sz="2400" dirty="0"/>
              <a:t>the development and supply of methods, equipment and technology used to reduce energy demand or increase energy efficiency</a:t>
            </a:r>
          </a:p>
          <a:p>
            <a:pPr marL="444205" indent="-444205" eaLnBrk="1" hangingPunct="1">
              <a:lnSpc>
                <a:spcPct val="90000"/>
              </a:lnSpc>
              <a:spcAft>
                <a:spcPct val="5000"/>
              </a:spcAft>
            </a:pPr>
            <a:r>
              <a:rPr lang="en-AU" sz="2400" dirty="0"/>
              <a:t>environmental technologies and services in waste management, recycling, environmental assessment, monitoring and remediation</a:t>
            </a:r>
          </a:p>
          <a:p>
            <a:pPr marL="444205" indent="-444205" eaLnBrk="1" hangingPunct="1">
              <a:lnSpc>
                <a:spcPct val="90000"/>
              </a:lnSpc>
              <a:spcBef>
                <a:spcPct val="40000"/>
              </a:spcBef>
              <a:spcAft>
                <a:spcPct val="40000"/>
              </a:spcAft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258272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>
          <a:xfrm>
            <a:off x="457647" y="837158"/>
            <a:ext cx="8228707" cy="580430"/>
          </a:xfrm>
        </p:spPr>
        <p:txBody>
          <a:bodyPr/>
          <a:lstStyle/>
          <a:p>
            <a:pPr eaLnBrk="1" hangingPunct="1"/>
            <a:r>
              <a:rPr lang="en-AU" sz="4000" dirty="0"/>
              <a:t>Sustainability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>
          <a:xfrm>
            <a:off x="457647" y="1600647"/>
            <a:ext cx="8228707" cy="4276204"/>
          </a:xfrm>
        </p:spPr>
        <p:txBody>
          <a:bodyPr/>
          <a:lstStyle/>
          <a:p>
            <a:pPr eaLnBrk="1" hangingPunct="1"/>
            <a:r>
              <a:rPr lang="en-AU" dirty="0" smtClean="0"/>
              <a:t>Financial meaning – the ability to continue in business</a:t>
            </a:r>
          </a:p>
          <a:p>
            <a:pPr eaLnBrk="1" hangingPunct="1"/>
            <a:r>
              <a:rPr lang="en-AU" dirty="0" smtClean="0"/>
              <a:t>Environmental meaning – doing no damage – leaving an opportunity for future generations</a:t>
            </a:r>
          </a:p>
          <a:p>
            <a:pPr eaLnBrk="1" hangingPunct="1"/>
            <a:r>
              <a:rPr lang="en-AU" dirty="0" smtClean="0"/>
              <a:t>Confusion in the narrative</a:t>
            </a:r>
          </a:p>
          <a:p>
            <a:pPr eaLnBrk="1" hangingPunct="1"/>
            <a:r>
              <a:rPr lang="en-AU" dirty="0" smtClean="0"/>
              <a:t>OH &amp; S, staff development has also crept into Sustainability reports</a:t>
            </a:r>
          </a:p>
          <a:p>
            <a:pPr lvl="2" eaLnBrk="1" hangingPunct="1"/>
            <a:endParaRPr lang="en-AU" dirty="0" smtClean="0"/>
          </a:p>
          <a:p>
            <a:pPr eaLnBrk="1" hangingPunct="1"/>
            <a:endParaRPr lang="en-AU" dirty="0" smtClean="0"/>
          </a:p>
        </p:txBody>
      </p:sp>
      <p:pic>
        <p:nvPicPr>
          <p:cNvPr id="1146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405"/>
            <a:ext cx="9144000" cy="90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1" y="0"/>
            <a:ext cx="1989088" cy="54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890" tIns="45446" rIns="90890" bIns="45446"/>
          <a:lstStyle/>
          <a:p>
            <a:pPr eaLnBrk="1" hangingPunct="1"/>
            <a:r>
              <a:rPr lang="en-AU" sz="3400" dirty="0"/>
              <a:t>Sustainability - an environmental perspective</a:t>
            </a:r>
          </a:p>
        </p:txBody>
      </p:sp>
      <p:sp>
        <p:nvSpPr>
          <p:cNvPr id="115715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890" tIns="45446" rIns="90890" bIns="45446"/>
          <a:lstStyle/>
          <a:p>
            <a:pPr eaLnBrk="1" hangingPunct="1"/>
            <a:r>
              <a:rPr lang="en-AU" dirty="0" smtClean="0"/>
              <a:t>Carbon emissions</a:t>
            </a:r>
          </a:p>
          <a:p>
            <a:pPr eaLnBrk="1" hangingPunct="1"/>
            <a:r>
              <a:rPr lang="en-AU" dirty="0" smtClean="0"/>
              <a:t>Water usage and management</a:t>
            </a:r>
          </a:p>
          <a:p>
            <a:pPr eaLnBrk="1" hangingPunct="1"/>
            <a:r>
              <a:rPr lang="en-AU" dirty="0" smtClean="0"/>
              <a:t>Waste management</a:t>
            </a:r>
          </a:p>
          <a:p>
            <a:pPr eaLnBrk="1" hangingPunct="1"/>
            <a:r>
              <a:rPr lang="en-AU" dirty="0" smtClean="0"/>
              <a:t>Health issues</a:t>
            </a:r>
          </a:p>
          <a:p>
            <a:pPr eaLnBrk="1" hangingPunct="1"/>
            <a:r>
              <a:rPr lang="en-AU" dirty="0" smtClean="0"/>
              <a:t>Biodiversity</a:t>
            </a:r>
          </a:p>
          <a:p>
            <a:pPr eaLnBrk="1" hangingPunct="1"/>
            <a:r>
              <a:rPr lang="en-AU" dirty="0" smtClean="0"/>
              <a:t>Population</a:t>
            </a:r>
          </a:p>
        </p:txBody>
      </p:sp>
      <p:pic>
        <p:nvPicPr>
          <p:cNvPr id="115716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" y="5470636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61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3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23" tIns="45462" rIns="90923" bIns="45462"/>
          <a:lstStyle/>
          <a:p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Challenge - Governance model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17764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23" tIns="45462" rIns="90923" bIns="45462"/>
          <a:lstStyle/>
          <a:p>
            <a:r>
              <a:rPr lang="en-AU" dirty="0" smtClean="0"/>
              <a:t>Business model dynamic/change</a:t>
            </a:r>
          </a:p>
          <a:p>
            <a:r>
              <a:rPr lang="en-AU" dirty="0" smtClean="0"/>
              <a:t>Engagement at all levels of organisation</a:t>
            </a:r>
          </a:p>
          <a:p>
            <a:r>
              <a:rPr lang="en-AU" dirty="0" smtClean="0"/>
              <a:t>Genuine commitment required from Chair, board and executive</a:t>
            </a:r>
          </a:p>
          <a:p>
            <a:r>
              <a:rPr lang="en-AU" dirty="0" smtClean="0"/>
              <a:t>Process to measure and monitor</a:t>
            </a:r>
          </a:p>
          <a:p>
            <a:pPr lvl="2"/>
            <a:r>
              <a:rPr lang="en-AU" sz="2000" dirty="0"/>
              <a:t>Support strategic direction with systems throughout the organisation</a:t>
            </a:r>
          </a:p>
          <a:p>
            <a:pPr lvl="2"/>
            <a:r>
              <a:rPr lang="en-AU" sz="2000" dirty="0"/>
              <a:t>Report and monitor constantly</a:t>
            </a:r>
          </a:p>
          <a:p>
            <a:endParaRPr lang="en-AU" dirty="0" smtClean="0"/>
          </a:p>
        </p:txBody>
      </p:sp>
      <p:pic>
        <p:nvPicPr>
          <p:cNvPr id="1177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" y="5470630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48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52" tIns="45477" rIns="90952" bIns="45477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The path we will walk</a:t>
            </a:r>
          </a:p>
        </p:txBody>
      </p:sp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52" tIns="45477" rIns="90952" bIns="45477"/>
          <a:lstStyle/>
          <a:p>
            <a:pPr lvl="2" eaLnBrk="1" hangingPunct="1"/>
            <a:endParaRPr lang="en-AU" dirty="0" smtClean="0"/>
          </a:p>
          <a:p>
            <a:pPr eaLnBrk="1" hangingPunct="1">
              <a:buFont typeface="Arial" charset="0"/>
              <a:buNone/>
            </a:pPr>
            <a:endParaRPr lang="en-AU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" y="5470647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1"/>
            <a:ext cx="813690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3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1241" tIns="45621" rIns="91241" bIns="45621"/>
          <a:lstStyle/>
          <a:p>
            <a:pPr eaLnBrk="1" hangingPunct="1"/>
            <a:r>
              <a:rPr lang="en-AU" sz="2500" dirty="0"/>
              <a:t>Sustainability Victoria Framework</a:t>
            </a:r>
          </a:p>
        </p:txBody>
      </p:sp>
      <p:pic>
        <p:nvPicPr>
          <p:cNvPr id="48131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" y="5470577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45"/>
          <p:cNvSpPr>
            <a:spLocks/>
          </p:cNvSpPr>
          <p:nvPr/>
        </p:nvSpPr>
        <p:spPr bwMode="auto">
          <a:xfrm>
            <a:off x="0" y="2163218"/>
            <a:ext cx="129480" cy="281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781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4B505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174" tIns="32083" rIns="64174" bIns="32083" anchor="ctr">
            <a:spAutoFit/>
          </a:bodyPr>
          <a:lstStyle/>
          <a:p>
            <a:pPr defTabSz="642057" fontAlgn="base">
              <a:spcBef>
                <a:spcPct val="0"/>
              </a:spcBef>
              <a:spcAft>
                <a:spcPct val="0"/>
              </a:spcAft>
            </a:pPr>
            <a:endParaRPr lang="en-AU" sz="1400" b="1" dirty="0">
              <a:solidFill>
                <a:srgbClr val="FFFFFF"/>
              </a:solidFill>
              <a:latin typeface="Arial" pitchFamily="34" charset="0"/>
              <a:sym typeface="Arial" pitchFamily="34" charset="0"/>
            </a:endParaRPr>
          </a:p>
        </p:txBody>
      </p:sp>
      <p:pic>
        <p:nvPicPr>
          <p:cNvPr id="48134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41" y="1393031"/>
            <a:ext cx="8036719" cy="396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781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4B505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29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23" tIns="45462" rIns="90923" bIns="45462"/>
          <a:lstStyle/>
          <a:p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Challenge - Risk management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18787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23" tIns="45462" rIns="90923" bIns="45462"/>
          <a:lstStyle/>
          <a:p>
            <a:r>
              <a:rPr lang="en-AU" dirty="0" smtClean="0"/>
              <a:t>Business risks – what are the implications of not being ahead of the curve?</a:t>
            </a:r>
          </a:p>
          <a:p>
            <a:r>
              <a:rPr lang="en-AU" dirty="0" smtClean="0"/>
              <a:t>Supply chain risks – How will you affect your suppliers, and what will their impact be on you – e.g. Toyota model, Sony, Wal-Mart, </a:t>
            </a:r>
          </a:p>
          <a:p>
            <a:r>
              <a:rPr lang="en-AU" dirty="0" smtClean="0"/>
              <a:t>Product life cycle issues – Service - Advisory</a:t>
            </a:r>
          </a:p>
          <a:p>
            <a:r>
              <a:rPr lang="en-AU" dirty="0" smtClean="0"/>
              <a:t>Consumer activism</a:t>
            </a:r>
          </a:p>
        </p:txBody>
      </p:sp>
      <p:pic>
        <p:nvPicPr>
          <p:cNvPr id="118788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" y="5470630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440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19" tIns="45460" rIns="90919" bIns="45460"/>
          <a:lstStyle/>
          <a:p>
            <a:pPr eaLnBrk="1" hangingPunct="1"/>
            <a:r>
              <a:rPr lang="en-AU" sz="4000" dirty="0"/>
              <a:t>Challenge - Areas to consider</a:t>
            </a:r>
          </a:p>
        </p:txBody>
      </p:sp>
      <p:sp>
        <p:nvSpPr>
          <p:cNvPr id="119811" name="Content Placeholder 2"/>
          <p:cNvSpPr>
            <a:spLocks noGrp="1"/>
          </p:cNvSpPr>
          <p:nvPr>
            <p:ph idx="4294967295"/>
          </p:nvPr>
        </p:nvSpPr>
        <p:spPr>
          <a:xfrm>
            <a:off x="466576" y="1660922"/>
            <a:ext cx="8228707" cy="4276204"/>
          </a:xfrm>
        </p:spPr>
        <p:txBody>
          <a:bodyPr lIns="90919" tIns="45460" rIns="90919" bIns="45460"/>
          <a:lstStyle/>
          <a:p>
            <a:pPr eaLnBrk="1" hangingPunct="1"/>
            <a:r>
              <a:rPr lang="en-AU" sz="2800" dirty="0"/>
              <a:t>Production process – inputs and outputs</a:t>
            </a:r>
          </a:p>
          <a:p>
            <a:pPr eaLnBrk="1" hangingPunct="1"/>
            <a:r>
              <a:rPr lang="en-AU" sz="2800" dirty="0"/>
              <a:t>Resources usage – wastage</a:t>
            </a:r>
          </a:p>
          <a:p>
            <a:pPr eaLnBrk="1" hangingPunct="1"/>
            <a:r>
              <a:rPr lang="en-AU" sz="2800" dirty="0"/>
              <a:t>Transport</a:t>
            </a:r>
          </a:p>
          <a:p>
            <a:pPr eaLnBrk="1" hangingPunct="1"/>
            <a:r>
              <a:rPr lang="en-AU" sz="2800" dirty="0"/>
              <a:t>IT – technology systems – power usage</a:t>
            </a:r>
          </a:p>
          <a:p>
            <a:pPr eaLnBrk="1" hangingPunct="1"/>
            <a:r>
              <a:rPr lang="en-AU" sz="2800" dirty="0"/>
              <a:t>Supply chain</a:t>
            </a:r>
          </a:p>
          <a:p>
            <a:pPr eaLnBrk="1" hangingPunct="1"/>
            <a:r>
              <a:rPr lang="en-AU" sz="2800" dirty="0"/>
              <a:t>Recycling – garbage  </a:t>
            </a:r>
          </a:p>
          <a:p>
            <a:pPr eaLnBrk="1" hangingPunct="1"/>
            <a:r>
              <a:rPr lang="en-AU" sz="2800" dirty="0"/>
              <a:t>Lighting</a:t>
            </a:r>
          </a:p>
        </p:txBody>
      </p:sp>
      <p:pic>
        <p:nvPicPr>
          <p:cNvPr id="11981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" y="5470630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98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5Star_green_bg.gif"/>
          <p:cNvPicPr>
            <a:picLocks noChangeAspect="1"/>
          </p:cNvPicPr>
          <p:nvPr/>
        </p:nvPicPr>
        <p:blipFill>
          <a:blip r:embed="rId2"/>
          <a:srcRect l="7487" r="-6"/>
          <a:stretch>
            <a:fillRect/>
          </a:stretch>
        </p:blipFill>
        <p:spPr bwMode="auto">
          <a:xfrm>
            <a:off x="684227" y="14"/>
            <a:ext cx="8459787" cy="6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6" y="509363"/>
            <a:ext cx="1114679" cy="1905148"/>
          </a:xfrm>
          <a:prstGeom prst="rect">
            <a:avLst/>
          </a:prstGeom>
        </p:spPr>
        <p:txBody>
          <a:bodyPr lIns="91378" tIns="45690" rIns="91378" bIns="45690"/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sz="8000" cap="none" dirty="0">
                <a:solidFill>
                  <a:srgbClr val="FFFFFF">
                    <a:alpha val="20000"/>
                  </a:srgbClr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114425" y="647913"/>
            <a:ext cx="7488238" cy="102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</a:pPr>
            <a:r>
              <a:rPr lang="en-US" sz="4500" dirty="0">
                <a:solidFill>
                  <a:prstClr val="white"/>
                </a:solidFill>
                <a:latin typeface="Arial" charset="0"/>
                <a:cs typeface="Arial" charset="0"/>
              </a:rPr>
              <a:t>Categories of performance</a:t>
            </a:r>
            <a:endParaRPr lang="en-US" sz="45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8" name="Title 1"/>
          <p:cNvSpPr txBox="1">
            <a:spLocks/>
          </p:cNvSpPr>
          <p:nvPr/>
        </p:nvSpPr>
        <p:spPr bwMode="auto">
          <a:xfrm>
            <a:off x="1150953" y="1768627"/>
            <a:ext cx="7451725" cy="54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Management &amp; leadership practices</a:t>
            </a:r>
          </a:p>
        </p:txBody>
      </p:sp>
      <p:sp>
        <p:nvSpPr>
          <p:cNvPr id="49" name="Title 1"/>
          <p:cNvSpPr txBox="1">
            <a:spLocks/>
          </p:cNvSpPr>
          <p:nvPr/>
        </p:nvSpPr>
        <p:spPr bwMode="auto">
          <a:xfrm>
            <a:off x="1150953" y="2607570"/>
            <a:ext cx="6264275" cy="57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</a:pPr>
            <a:endParaRPr lang="en-AU" sz="2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 rot="-5400000">
            <a:off x="-1386066" y="3268439"/>
            <a:ext cx="3557945" cy="37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>
            <a:spAutoFit/>
          </a:bodyPr>
          <a:lstStyle/>
          <a:p>
            <a:pPr algn="r" defTabSz="456893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5F5F5F"/>
                </a:solidFill>
                <a:latin typeface="Arial" charset="0"/>
                <a:cs typeface="Arial" charset="0"/>
              </a:rPr>
              <a:t>categories of performance</a:t>
            </a:r>
          </a:p>
        </p:txBody>
      </p:sp>
      <p:sp>
        <p:nvSpPr>
          <p:cNvPr id="2" name="Title 1"/>
          <p:cNvSpPr txBox="1">
            <a:spLocks/>
          </p:cNvSpPr>
          <p:nvPr/>
        </p:nvSpPr>
        <p:spPr bwMode="auto">
          <a:xfrm>
            <a:off x="1150953" y="2176161"/>
            <a:ext cx="7451725" cy="54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Resource efficiency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1150953" y="2582097"/>
            <a:ext cx="7451725" cy="54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      - energy, material &amp; waste, water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50953" y="2988041"/>
            <a:ext cx="7451725" cy="54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Climate change &amp; Greenhouse gases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150953" y="3393978"/>
            <a:ext cx="7451725" cy="54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Sustainable supply chain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150953" y="3799920"/>
            <a:ext cx="7451725" cy="54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Community &amp; wellbeing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150953" y="4205858"/>
            <a:ext cx="7451725" cy="54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Biodiversity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150953" y="4611800"/>
            <a:ext cx="7451725" cy="54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8" tIns="45690" rIns="91378" bIns="45690"/>
          <a:lstStyle/>
          <a:p>
            <a:pPr defTabSz="456893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AU" sz="2800" dirty="0">
                <a:solidFill>
                  <a:prstClr val="black"/>
                </a:solidFill>
                <a:latin typeface="Arial" charset="0"/>
                <a:cs typeface="Arial" charset="0"/>
              </a:rPr>
              <a:t>   Innovation &amp; integration</a:t>
            </a:r>
          </a:p>
        </p:txBody>
      </p:sp>
    </p:spTree>
    <p:extLst>
      <p:ext uri="{BB962C8B-B14F-4D97-AF65-F5344CB8AC3E}">
        <p14:creationId xmlns:p14="http://schemas.microsoft.com/office/powerpoint/2010/main" val="8610983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48" grpId="0"/>
      <p:bldP spid="22" grpId="0" autoUpdateAnimBg="0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/>
          <a:lstStyle/>
          <a:p>
            <a:pPr eaLnBrk="1" hangingPunct="1"/>
            <a:endParaRPr lang="en-AU" sz="4000" dirty="0"/>
          </a:p>
        </p:txBody>
      </p:sp>
      <p:sp>
        <p:nvSpPr>
          <p:cNvPr id="120835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/>
          <a:lstStyle/>
          <a:p>
            <a:pPr marL="0" indent="0" eaLnBrk="1" hangingPunct="1">
              <a:buNone/>
            </a:pPr>
            <a:endParaRPr lang="en-AU" sz="2800" dirty="0"/>
          </a:p>
        </p:txBody>
      </p:sp>
      <p:pic>
        <p:nvPicPr>
          <p:cNvPr id="1208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405"/>
            <a:ext cx="9144000" cy="90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11" y="0"/>
            <a:ext cx="1989088" cy="548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0838" name="Object 1"/>
          <p:cNvGraphicFramePr>
            <a:graphicFrameLocks noChangeAspect="1"/>
          </p:cNvGraphicFramePr>
          <p:nvPr/>
        </p:nvGraphicFramePr>
        <p:xfrm>
          <a:off x="198686" y="692051"/>
          <a:ext cx="8746629" cy="5257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Acrobat Document" r:id="rId5" imgW="8019943" imgH="5667255" progId="AcroExch.Document.7">
                  <p:embed/>
                </p:oleObj>
              </mc:Choice>
              <mc:Fallback>
                <p:oleObj name="Acrobat Document" r:id="rId5" imgW="8019943" imgH="566725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686" y="692051"/>
                        <a:ext cx="8746629" cy="52573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8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42" tIns="45472" rIns="90942" bIns="45472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2500" dirty="0"/>
              <a:t>Peter Senge The Necessary Revolution – Sustainability Value Framework</a:t>
            </a:r>
          </a:p>
        </p:txBody>
      </p:sp>
      <p:pic>
        <p:nvPicPr>
          <p:cNvPr id="121859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" y="5470625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1" name="Rectangle 45"/>
          <p:cNvSpPr>
            <a:spLocks/>
          </p:cNvSpPr>
          <p:nvPr/>
        </p:nvSpPr>
        <p:spPr bwMode="auto">
          <a:xfrm>
            <a:off x="0" y="2163218"/>
            <a:ext cx="129480" cy="281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781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4B505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972" tIns="31974" rIns="63972" bIns="31974" anchor="ctr">
            <a:spAutoFit/>
          </a:bodyPr>
          <a:lstStyle/>
          <a:p>
            <a:pPr defTabSz="640541" fontAlgn="base">
              <a:spcBef>
                <a:spcPct val="0"/>
              </a:spcBef>
              <a:spcAft>
                <a:spcPct val="0"/>
              </a:spcAft>
            </a:pPr>
            <a:endParaRPr lang="en-AU" sz="1400" b="1" dirty="0">
              <a:solidFill>
                <a:srgbClr val="FFFFFF"/>
              </a:solidFill>
              <a:latin typeface="Arial" pitchFamily="34" charset="0"/>
              <a:sym typeface="Arial" pitchFamily="34" charset="0"/>
            </a:endParaRPr>
          </a:p>
        </p:txBody>
      </p:sp>
      <p:grpSp>
        <p:nvGrpSpPr>
          <p:cNvPr id="121862" name="Group 32"/>
          <p:cNvGrpSpPr>
            <a:grpSpLocks noChangeAspect="1"/>
          </p:cNvGrpSpPr>
          <p:nvPr/>
        </p:nvGrpSpPr>
        <p:grpSpPr bwMode="auto">
          <a:xfrm>
            <a:off x="926455" y="1758033"/>
            <a:ext cx="7341320" cy="3443510"/>
            <a:chOff x="2527" y="1597"/>
            <a:chExt cx="7200" cy="4321"/>
          </a:xfrm>
        </p:grpSpPr>
        <p:sp>
          <p:nvSpPr>
            <p:cNvPr id="121863" name="AutoShape 44"/>
            <p:cNvSpPr>
              <a:spLocks noChangeAspect="1" noChangeArrowheads="1" noTextEdit="1"/>
            </p:cNvSpPr>
            <p:nvPr/>
          </p:nvSpPr>
          <p:spPr bwMode="auto">
            <a:xfrm>
              <a:off x="2527" y="1597"/>
              <a:ext cx="7200" cy="4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AU" sz="1400" dirty="0">
                <a:solidFill>
                  <a:srgbClr val="FFFFFF"/>
                </a:solidFill>
                <a:latin typeface="Arial Bold" charset="0"/>
                <a:sym typeface="Arial Bold" charset="0"/>
              </a:endParaRPr>
            </a:p>
          </p:txBody>
        </p:sp>
        <p:sp>
          <p:nvSpPr>
            <p:cNvPr id="121864" name="Line 43"/>
            <p:cNvSpPr>
              <a:spLocks noChangeShapeType="1"/>
            </p:cNvSpPr>
            <p:nvPr/>
          </p:nvSpPr>
          <p:spPr bwMode="auto">
            <a:xfrm>
              <a:off x="5827" y="1751"/>
              <a:ext cx="0" cy="41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AU" sz="1400" dirty="0">
                <a:solidFill>
                  <a:srgbClr val="FFFFFF"/>
                </a:solidFill>
                <a:latin typeface="Arial Bold" charset="0"/>
                <a:sym typeface="Arial Bold" charset="0"/>
              </a:endParaRPr>
            </a:p>
          </p:txBody>
        </p:sp>
        <p:sp>
          <p:nvSpPr>
            <p:cNvPr id="121865" name="Line 42"/>
            <p:cNvSpPr>
              <a:spLocks noChangeShapeType="1"/>
            </p:cNvSpPr>
            <p:nvPr/>
          </p:nvSpPr>
          <p:spPr bwMode="auto">
            <a:xfrm>
              <a:off x="2527" y="3757"/>
              <a:ext cx="70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AU" sz="1400" dirty="0">
                <a:solidFill>
                  <a:srgbClr val="FFFFFF"/>
                </a:solidFill>
                <a:latin typeface="Arial Bold" charset="0"/>
                <a:sym typeface="Arial Bold" charset="0"/>
              </a:endParaRPr>
            </a:p>
          </p:txBody>
        </p:sp>
        <p:sp>
          <p:nvSpPr>
            <p:cNvPr id="121866" name="Text Box 41"/>
            <p:cNvSpPr txBox="1">
              <a:spLocks noChangeArrowheads="1"/>
            </p:cNvSpPr>
            <p:nvPr/>
          </p:nvSpPr>
          <p:spPr bwMode="auto">
            <a:xfrm>
              <a:off x="2677" y="1751"/>
              <a:ext cx="2700" cy="18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1pPr>
              <a:lvl2pPr marL="742950" indent="-28575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2pPr>
              <a:lvl3pPr marL="11430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3pPr>
              <a:lvl4pPr marL="16002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4pPr>
              <a:lvl5pPr marL="20574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9pPr>
            </a:lstStyle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	</a:t>
              </a:r>
            </a:p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Driver		</a:t>
              </a: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sym typeface="Arial" pitchFamily="34" charset="0"/>
                </a:rPr>
                <a:t>Strategy</a:t>
              </a: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</a:t>
              </a:r>
            </a:p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</a:t>
              </a:r>
              <a:r>
                <a:rPr lang="en-US" sz="900" b="1" i="1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Clean technology</a:t>
              </a:r>
              <a:endParaRPr lang="en-US" sz="900" b="1" i="1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Disruption		Develop the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sustainable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Cleantech		competencies of the 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future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Footprint		</a:t>
              </a: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Payoff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Innovation and repositioning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67" name="Text Box 40"/>
            <p:cNvSpPr txBox="1">
              <a:spLocks noChangeArrowheads="1"/>
            </p:cNvSpPr>
            <p:nvPr/>
          </p:nvSpPr>
          <p:spPr bwMode="auto">
            <a:xfrm>
              <a:off x="2677" y="4066"/>
              <a:ext cx="2700" cy="18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1pPr>
              <a:lvl2pPr marL="742950" indent="-28575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2pPr>
              <a:lvl3pPr marL="11430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3pPr>
              <a:lvl4pPr marL="16002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4pPr>
              <a:lvl5pPr marL="20574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9pPr>
            </a:lstStyle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	Strategy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Driver		</a:t>
              </a:r>
              <a:r>
                <a:rPr lang="en-US" sz="900" b="1" i="1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Pollution prevention</a:t>
              </a:r>
              <a:endParaRPr lang="en-US" sz="900" b="1" i="1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Pollution		Minimise waste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and emissions from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Material		operations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consumption	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Waste		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Payoff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Cost and risk reduction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68" name="Text Box 39"/>
            <p:cNvSpPr txBox="1">
              <a:spLocks noChangeArrowheads="1"/>
            </p:cNvSpPr>
            <p:nvPr/>
          </p:nvSpPr>
          <p:spPr bwMode="auto">
            <a:xfrm>
              <a:off x="6277" y="1751"/>
              <a:ext cx="2700" cy="18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1pPr>
              <a:lvl2pPr marL="742950" indent="-28575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2pPr>
              <a:lvl3pPr marL="11430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3pPr>
              <a:lvl4pPr marL="16002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4pPr>
              <a:lvl5pPr marL="20574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9pPr>
            </a:lstStyle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Strategy			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i="1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Sustainability vision</a:t>
              </a: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Drivers	</a:t>
              </a: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Create a shared		Climate roadmap for meeting		change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unmet needs		Resource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	depletion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	Poverty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Payoff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Sustainable growth trajectory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69" name="Text Box 38"/>
            <p:cNvSpPr txBox="1">
              <a:spLocks noChangeArrowheads="1"/>
            </p:cNvSpPr>
            <p:nvPr/>
          </p:nvSpPr>
          <p:spPr bwMode="auto">
            <a:xfrm>
              <a:off x="6277" y="4066"/>
              <a:ext cx="2700" cy="1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1pPr>
              <a:lvl2pPr marL="742950" indent="-28575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2pPr>
              <a:lvl3pPr marL="11430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3pPr>
              <a:lvl4pPr marL="16002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4pPr>
              <a:lvl5pPr marL="2057400" indent="-228600" eaLnBrk="0" hangingPunct="0"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FFFFFF"/>
                  </a:solidFill>
                  <a:latin typeface="Arial Bold" charset="0"/>
                  <a:ea typeface="ヒラギノ角ゴ ProN W6"/>
                  <a:cs typeface="ヒラギノ角ゴ ProN W6"/>
                  <a:sym typeface="Arial Bold" charset="0"/>
                </a:defRPr>
              </a:lvl9pPr>
            </a:lstStyle>
            <a:p>
              <a:pPr defTabSz="640541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Strategy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b="1" i="1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Product stewardship	</a:t>
              </a: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Driver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Integrate stakeholder		Civil 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views into business		society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process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Transparency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	Connectivity	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Payoff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	Reputation and legitimacy</a:t>
              </a: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endParaRPr lang="en-US" sz="9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70" name="Oval 37"/>
            <p:cNvSpPr>
              <a:spLocks noChangeArrowheads="1"/>
            </p:cNvSpPr>
            <p:nvPr/>
          </p:nvSpPr>
          <p:spPr bwMode="auto">
            <a:xfrm>
              <a:off x="4777" y="3448"/>
              <a:ext cx="2100" cy="6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Sustainable value</a:t>
              </a:r>
              <a:endParaRPr lang="en-US" sz="11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71" name="Oval 36"/>
            <p:cNvSpPr>
              <a:spLocks noChangeArrowheads="1"/>
            </p:cNvSpPr>
            <p:nvPr/>
          </p:nvSpPr>
          <p:spPr bwMode="auto">
            <a:xfrm>
              <a:off x="2527" y="3448"/>
              <a:ext cx="900" cy="6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Internal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72" name="Oval 35"/>
            <p:cNvSpPr>
              <a:spLocks noChangeArrowheads="1"/>
            </p:cNvSpPr>
            <p:nvPr/>
          </p:nvSpPr>
          <p:spPr bwMode="auto">
            <a:xfrm>
              <a:off x="8677" y="3448"/>
              <a:ext cx="900" cy="6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External</a:t>
              </a:r>
              <a:endParaRPr lang="en-US" sz="8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73" name="Oval 34"/>
            <p:cNvSpPr>
              <a:spLocks noChangeArrowheads="1"/>
            </p:cNvSpPr>
            <p:nvPr/>
          </p:nvSpPr>
          <p:spPr bwMode="auto">
            <a:xfrm>
              <a:off x="5377" y="5300"/>
              <a:ext cx="900" cy="6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Today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  <p:sp>
          <p:nvSpPr>
            <p:cNvPr id="121874" name="Oval 33"/>
            <p:cNvSpPr>
              <a:spLocks noChangeArrowheads="1"/>
            </p:cNvSpPr>
            <p:nvPr/>
          </p:nvSpPr>
          <p:spPr bwMode="auto">
            <a:xfrm>
              <a:off x="5077" y="1751"/>
              <a:ext cx="1200" cy="61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64054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  <a:sym typeface="Arial" pitchFamily="34" charset="0"/>
                </a:rPr>
                <a:t>Tomorrow</a:t>
              </a:r>
              <a:endParaRPr lang="en-US" sz="1000" dirty="0">
                <a:solidFill>
                  <a:srgbClr val="000000"/>
                </a:solidFill>
                <a:latin typeface="Arial" pitchFamily="34" charset="0"/>
                <a:sym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36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90" tIns="45495" rIns="90990" bIns="45495"/>
          <a:lstStyle/>
          <a:p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Interesting business model stories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22884" name="Content Placeholder 2"/>
          <p:cNvSpPr>
            <a:spLocks noGrp="1"/>
          </p:cNvSpPr>
          <p:nvPr>
            <p:ph idx="4294967295"/>
          </p:nvPr>
        </p:nvSpPr>
        <p:spPr>
          <a:xfrm>
            <a:off x="339330" y="1625204"/>
            <a:ext cx="8228707" cy="4276204"/>
          </a:xfrm>
        </p:spPr>
        <p:txBody>
          <a:bodyPr lIns="90990" tIns="45495" rIns="90990" bIns="45495"/>
          <a:lstStyle/>
          <a:p>
            <a:pPr marL="907571" lvl="2" indent="0">
              <a:buNone/>
            </a:pPr>
            <a:r>
              <a:rPr lang="en-AU" dirty="0" smtClean="0">
                <a:hlinkClick r:id="rId3"/>
              </a:rPr>
              <a:t>http://www.closetheloop.com.au/</a:t>
            </a:r>
            <a:endParaRPr lang="en-AU" dirty="0" smtClean="0"/>
          </a:p>
          <a:p>
            <a:pPr marL="907571" lvl="2" indent="0">
              <a:buNone/>
            </a:pPr>
            <a:endParaRPr lang="en-AU" dirty="0" smtClean="0"/>
          </a:p>
          <a:p>
            <a:pPr marL="907571" lvl="2" indent="0">
              <a:buNone/>
            </a:pPr>
            <a:endParaRPr lang="en-AU" dirty="0" smtClean="0"/>
          </a:p>
          <a:p>
            <a:pPr marL="907571" lvl="2" indent="0">
              <a:buNone/>
            </a:pPr>
            <a:r>
              <a:rPr lang="en-AU" dirty="0" smtClean="0">
                <a:hlinkClick r:id="rId4"/>
              </a:rPr>
              <a:t>http://www.interfaceflor.com.au/Home.aspx?element=1&amp;category=1</a:t>
            </a:r>
            <a:r>
              <a:rPr lang="en-AU" dirty="0" smtClean="0"/>
              <a:t> </a:t>
            </a:r>
          </a:p>
          <a:p>
            <a:pPr marL="907571" lvl="2" indent="0">
              <a:buNone/>
            </a:pPr>
            <a:endParaRPr lang="en-AU" dirty="0" smtClean="0"/>
          </a:p>
          <a:p>
            <a:pPr marL="907571" lvl="2" indent="0">
              <a:buNone/>
            </a:pPr>
            <a:r>
              <a:rPr lang="en-AU" dirty="0" smtClean="0">
                <a:hlinkClick r:id="rId5"/>
              </a:rPr>
              <a:t>http://www.riversimple.com/</a:t>
            </a:r>
            <a:endParaRPr lang="en-AU" dirty="0" smtClean="0"/>
          </a:p>
          <a:p>
            <a:pPr marL="907571" lvl="2" indent="0">
              <a:buNone/>
            </a:pPr>
            <a:endParaRPr lang="en-AU" dirty="0" smtClean="0"/>
          </a:p>
          <a:p>
            <a:pPr marL="907571" lvl="2" indent="0">
              <a:buNone/>
            </a:pPr>
            <a:endParaRPr lang="en-AU" dirty="0" smtClean="0"/>
          </a:p>
          <a:p>
            <a:pPr marL="907571" lvl="2" indent="0">
              <a:buNone/>
            </a:pPr>
            <a:endParaRPr lang="en-AU" dirty="0" smtClean="0"/>
          </a:p>
        </p:txBody>
      </p:sp>
      <p:pic>
        <p:nvPicPr>
          <p:cNvPr id="12288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" y="547061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6" name="Picture 6" descr="C:\Users\Mike\Documents\Climate Project June 2011\Close the loo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45" y="1607345"/>
            <a:ext cx="2196703" cy="62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7" name="Picture 7" descr="C:\Users\Mike\Documents\Climate Project June 2011\InterfaceFlo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672" y="2625329"/>
            <a:ext cx="1439912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88" name="Picture 8" descr="C:\Users\Mike\Documents\Climate Project June 2011\riversimpl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897" y="3696891"/>
            <a:ext cx="2403203" cy="131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94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80" tIns="45491" rIns="90980" bIns="45491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Success stories</a:t>
            </a:r>
          </a:p>
        </p:txBody>
      </p:sp>
      <p:pic>
        <p:nvPicPr>
          <p:cNvPr id="12390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" y="547061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9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12" y="1606297"/>
            <a:ext cx="1061516" cy="222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97815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4B505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10" name="Picture 6" descr="Fergusson Plarre bra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966" y="2061642"/>
            <a:ext cx="3037210" cy="116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1" name="Picture 7" descr="National Australia Bank Logo (Home)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341" y="3785072"/>
            <a:ext cx="781348" cy="114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2" name="Picture 8" descr="imageNa_sm">
            <a:hlinkClick r:id="rId8"/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48154" y="4037337"/>
            <a:ext cx="917525" cy="917525"/>
          </a:xfrm>
        </p:spPr>
      </p:pic>
    </p:spTree>
    <p:extLst>
      <p:ext uri="{BB962C8B-B14F-4D97-AF65-F5344CB8AC3E}">
        <p14:creationId xmlns:p14="http://schemas.microsoft.com/office/powerpoint/2010/main" val="33667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/>
        <p:txBody>
          <a:bodyPr lIns="90980" tIns="45491" rIns="90980" bIns="45491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Common themes?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Strategic intent </a:t>
            </a:r>
          </a:p>
          <a:p>
            <a:pPr lvl="2"/>
            <a:r>
              <a:rPr lang="en-AU" dirty="0" smtClean="0"/>
              <a:t>Environmental value proposition cf business case</a:t>
            </a:r>
          </a:p>
          <a:p>
            <a:r>
              <a:rPr lang="en-AU" dirty="0" smtClean="0"/>
              <a:t>Commercial imperative</a:t>
            </a:r>
          </a:p>
          <a:p>
            <a:pPr lvl="2"/>
            <a:r>
              <a:rPr lang="en-AU" dirty="0" smtClean="0"/>
              <a:t>Who will pay – where do you deliver value and who will pay for it</a:t>
            </a:r>
          </a:p>
          <a:p>
            <a:r>
              <a:rPr lang="en-AU" dirty="0" smtClean="0"/>
              <a:t>Focus</a:t>
            </a:r>
          </a:p>
          <a:p>
            <a:pPr lvl="2"/>
            <a:r>
              <a:rPr lang="en-AU" dirty="0" smtClean="0"/>
              <a:t>Overcoming barriers – market resistance – financial cost - </a:t>
            </a:r>
          </a:p>
          <a:p>
            <a:pPr lvl="2"/>
            <a:endParaRPr lang="en-AU" dirty="0" smtClean="0"/>
          </a:p>
          <a:p>
            <a:r>
              <a:rPr lang="en-AU" dirty="0" smtClean="0"/>
              <a:t>What will you take back with you?</a:t>
            </a:r>
          </a:p>
          <a:p>
            <a:r>
              <a:rPr lang="en-AU" dirty="0" smtClean="0"/>
              <a:t>What can you tell me to help improve sustainability in SME’s?</a:t>
            </a:r>
            <a:endParaRPr lang="en-AU" dirty="0"/>
          </a:p>
        </p:txBody>
      </p:sp>
      <p:pic>
        <p:nvPicPr>
          <p:cNvPr id="12390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" y="547061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87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/>
        <p:txBody>
          <a:bodyPr lIns="90980" tIns="45491" rIns="90980" bIns="45491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So what does success look like to you?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different to you now?</a:t>
            </a:r>
          </a:p>
          <a:p>
            <a:r>
              <a:rPr lang="en-AU" dirty="0" smtClean="0"/>
              <a:t>What is the same?</a:t>
            </a:r>
          </a:p>
          <a:p>
            <a:r>
              <a:rPr lang="en-AU" dirty="0" smtClean="0"/>
              <a:t>What have you learned?</a:t>
            </a:r>
          </a:p>
          <a:p>
            <a:r>
              <a:rPr lang="en-AU" dirty="0" smtClean="0"/>
              <a:t>What will you take back with you?</a:t>
            </a:r>
          </a:p>
          <a:p>
            <a:r>
              <a:rPr lang="en-AU" dirty="0" smtClean="0"/>
              <a:t>What can you tell me to help improve sustainability in SME’s?</a:t>
            </a:r>
            <a:endParaRPr lang="en-AU" dirty="0"/>
          </a:p>
        </p:txBody>
      </p:sp>
      <p:pic>
        <p:nvPicPr>
          <p:cNvPr id="12390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" y="547061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83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1369" tIns="45685" rIns="91369" bIns="45685"/>
          <a:lstStyle/>
          <a:p>
            <a:r>
              <a:rPr lang="en-AU" sz="4000" dirty="0"/>
              <a:t/>
            </a:r>
            <a:br>
              <a:rPr lang="en-AU" sz="4000" dirty="0"/>
            </a:br>
            <a:r>
              <a:rPr lang="en-AU" sz="4200" dirty="0"/>
              <a:t/>
            </a:r>
            <a:br>
              <a:rPr lang="en-AU" sz="4200" dirty="0"/>
            </a:br>
            <a:r>
              <a:rPr lang="en-AU" sz="3400" dirty="0"/>
              <a:t>So what do I want to get out of today’s presentation</a:t>
            </a:r>
            <a:r>
              <a:rPr lang="en-AU" sz="4200" dirty="0"/>
              <a:t/>
            </a:r>
            <a:br>
              <a:rPr lang="en-AU" sz="4200" dirty="0"/>
            </a:br>
            <a:r>
              <a:rPr lang="en-AU" sz="4000" dirty="0"/>
              <a:t/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1369" tIns="45685" rIns="91369" bIns="45685"/>
          <a:lstStyle/>
          <a:p>
            <a:endParaRPr lang="en-AU" sz="3100" dirty="0"/>
          </a:p>
          <a:p>
            <a:r>
              <a:rPr lang="en-AU" sz="3100" dirty="0"/>
              <a:t>Share knowledge and learn from you</a:t>
            </a:r>
          </a:p>
          <a:p>
            <a:r>
              <a:rPr lang="en-AU" sz="3100" dirty="0"/>
              <a:t>Get some informed discussion</a:t>
            </a:r>
          </a:p>
          <a:p>
            <a:r>
              <a:rPr lang="en-AU" sz="3100" dirty="0"/>
              <a:t>Provide some reference resources and case studies</a:t>
            </a:r>
          </a:p>
          <a:p>
            <a:r>
              <a:rPr lang="en-AU" sz="3100" dirty="0"/>
              <a:t>Be a point of contact to you for</a:t>
            </a:r>
          </a:p>
          <a:p>
            <a:pPr marL="457606" lvl="1" indent="0">
              <a:buNone/>
            </a:pPr>
            <a:r>
              <a:rPr lang="en-AU" sz="2200" dirty="0"/>
              <a:t>	</a:t>
            </a:r>
          </a:p>
        </p:txBody>
      </p:sp>
      <p:pic>
        <p:nvPicPr>
          <p:cNvPr id="3789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70551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51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1132" tIns="45567" rIns="91132" bIns="45567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Resources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24931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1132" tIns="45567" rIns="91132" bIns="45567"/>
          <a:lstStyle/>
          <a:p>
            <a:pPr>
              <a:buFont typeface="Arial" pitchFamily="34" charset="0"/>
              <a:buNone/>
            </a:pPr>
            <a:r>
              <a:rPr lang="en-AU" sz="2500" dirty="0"/>
              <a:t>Sensis SME success stories at</a:t>
            </a:r>
          </a:p>
          <a:p>
            <a:pPr>
              <a:buFont typeface="Arial" pitchFamily="34" charset="0"/>
              <a:buNone/>
            </a:pPr>
            <a:r>
              <a:rPr lang="en-AU" sz="2500" dirty="0">
                <a:hlinkClick r:id="rId2"/>
              </a:rPr>
              <a:t>http://about.sensis.com.au/small-business/free-sustainable-growth-book</a:t>
            </a:r>
            <a:endParaRPr lang="en-AU" sz="2500" dirty="0"/>
          </a:p>
          <a:p>
            <a:pPr>
              <a:buFont typeface="Arial" pitchFamily="34" charset="0"/>
              <a:buNone/>
            </a:pPr>
            <a:r>
              <a:rPr lang="en-AU" sz="2500" dirty="0"/>
              <a:t>Carbon Compass at:</a:t>
            </a:r>
          </a:p>
          <a:p>
            <a:pPr>
              <a:buFont typeface="Arial" pitchFamily="34" charset="0"/>
              <a:buNone/>
            </a:pPr>
            <a:r>
              <a:rPr lang="en-AU" sz="2500" dirty="0">
                <a:hlinkClick r:id="rId3"/>
              </a:rPr>
              <a:t>http://www.carboncompass.com.au/</a:t>
            </a:r>
            <a:endParaRPr lang="en-AU" sz="2500" dirty="0"/>
          </a:p>
          <a:p>
            <a:pPr>
              <a:buFont typeface="Arial" pitchFamily="34" charset="0"/>
              <a:buNone/>
            </a:pPr>
            <a:r>
              <a:rPr lang="en-AU" sz="2500" dirty="0"/>
              <a:t>ClimateWorks</a:t>
            </a:r>
          </a:p>
          <a:p>
            <a:pPr>
              <a:buFont typeface="Arial" pitchFamily="34" charset="0"/>
              <a:buNone/>
            </a:pPr>
            <a:r>
              <a:rPr lang="en-AU" sz="2500" dirty="0">
                <a:hlinkClick r:id="rId4"/>
              </a:rPr>
              <a:t>http://www.climateworksaustralia.com/low_carbon_growth_plan.html</a:t>
            </a:r>
            <a:r>
              <a:rPr lang="en-AU" dirty="0" smtClean="0"/>
              <a:t> </a:t>
            </a:r>
          </a:p>
          <a:p>
            <a:pPr>
              <a:buFont typeface="Arial" pitchFamily="34" charset="0"/>
              <a:buNone/>
            </a:pPr>
            <a:endParaRPr lang="en-AU" dirty="0" smtClean="0"/>
          </a:p>
        </p:txBody>
      </p:sp>
      <p:pic>
        <p:nvPicPr>
          <p:cNvPr id="124932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" y="5470608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6" descr="Sustainable_Growth_RGB_LR%20-%20for%20corporate%20sit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751" y="543596"/>
            <a:ext cx="1262434" cy="167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8" descr="lcgp_report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405" y="3023874"/>
            <a:ext cx="951012" cy="130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82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1170" tIns="45585" rIns="91170" bIns="45585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Interesting references</a:t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125955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1170" tIns="45585" rIns="91170" bIns="45585"/>
          <a:lstStyle/>
          <a:p>
            <a:pPr>
              <a:buFont typeface="Arial" pitchFamily="34" charset="0"/>
              <a:buNone/>
            </a:pPr>
            <a:r>
              <a:rPr lang="en-AU" dirty="0" smtClean="0">
                <a:hlinkClick r:id="rId2"/>
              </a:rPr>
              <a:t>http://dicksmithpopulation.com/2010/08/03/prosperity-without-growth-by-tim-jackson/</a:t>
            </a:r>
            <a:endParaRPr lang="en-AU" dirty="0" smtClean="0"/>
          </a:p>
          <a:p>
            <a:pPr>
              <a:buFont typeface="Arial" pitchFamily="34" charset="0"/>
              <a:buNone/>
            </a:pPr>
            <a:r>
              <a:rPr lang="en-AU" dirty="0" smtClean="0"/>
              <a:t>Tim Jackson	Prosperity without Growth</a:t>
            </a:r>
          </a:p>
          <a:p>
            <a:pPr>
              <a:buFont typeface="Arial" pitchFamily="34" charset="0"/>
              <a:buNone/>
            </a:pPr>
            <a:r>
              <a:rPr lang="en-AU" dirty="0" smtClean="0"/>
              <a:t>Peter Senge	The Necessary Revolution</a:t>
            </a:r>
          </a:p>
          <a:p>
            <a:pPr>
              <a:buFont typeface="Arial" pitchFamily="34" charset="0"/>
              <a:buNone/>
            </a:pPr>
            <a:r>
              <a:rPr lang="en-AU" dirty="0" smtClean="0"/>
              <a:t>The Deakin Lectures:</a:t>
            </a:r>
          </a:p>
          <a:p>
            <a:pPr>
              <a:buFont typeface="Arial" pitchFamily="34" charset="0"/>
              <a:buNone/>
            </a:pPr>
            <a:r>
              <a:rPr lang="en-AU" dirty="0" smtClean="0">
                <a:hlinkClick r:id="rId3"/>
              </a:rPr>
              <a:t>http://wheelercentre.com/videos</a:t>
            </a:r>
            <a:endParaRPr lang="en-AU" dirty="0" smtClean="0"/>
          </a:p>
          <a:p>
            <a:pPr>
              <a:buFont typeface="Arial" pitchFamily="34" charset="0"/>
              <a:buNone/>
            </a:pPr>
            <a:r>
              <a:rPr lang="en-AU" dirty="0" smtClean="0"/>
              <a:t> </a:t>
            </a:r>
          </a:p>
        </p:txBody>
      </p:sp>
      <p:pic>
        <p:nvPicPr>
          <p:cNvPr id="125956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" y="5470600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9" descr="Product Details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0376" y="340494"/>
            <a:ext cx="107156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11" descr="The Necessary Revolution: How individuals and organizations are working together to create a sustainable world.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141" y="3530575"/>
            <a:ext cx="1487909" cy="155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748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1369" tIns="45685" rIns="91369" bIns="45685"/>
          <a:lstStyle/>
          <a:p>
            <a:r>
              <a:rPr lang="en-AU" sz="4000" dirty="0"/>
              <a:t/>
            </a:r>
            <a:br>
              <a:rPr lang="en-AU" sz="4000" dirty="0"/>
            </a:br>
            <a:r>
              <a:rPr lang="en-AU" sz="4200" dirty="0"/>
              <a:t/>
            </a:r>
            <a:br>
              <a:rPr lang="en-AU" sz="4200" dirty="0"/>
            </a:br>
            <a:r>
              <a:rPr lang="en-AU" sz="4200" dirty="0"/>
              <a:t/>
            </a:r>
            <a:br>
              <a:rPr lang="en-AU" sz="4200" dirty="0"/>
            </a:br>
            <a:r>
              <a:rPr lang="en-AU" sz="4200" dirty="0"/>
              <a:t/>
            </a:r>
            <a:br>
              <a:rPr lang="en-AU" sz="4200" dirty="0"/>
            </a:br>
            <a:r>
              <a:rPr lang="en-AU" sz="4200" dirty="0"/>
              <a:t>What do you want to get out of </a:t>
            </a:r>
            <a:r>
              <a:rPr lang="en-AU" sz="4200" dirty="0" smtClean="0"/>
              <a:t>today’s </a:t>
            </a:r>
            <a:r>
              <a:rPr lang="en-AU" sz="4200" dirty="0"/>
              <a:t>presentation?</a:t>
            </a:r>
            <a:br>
              <a:rPr lang="en-AU" sz="4200" dirty="0"/>
            </a:br>
            <a:r>
              <a:rPr lang="en-AU" sz="4000" dirty="0"/>
              <a:t/>
            </a:r>
            <a:br>
              <a:rPr lang="en-AU" sz="4000" dirty="0"/>
            </a:br>
            <a:endParaRPr lang="en-AU" sz="4000" dirty="0"/>
          </a:p>
        </p:txBody>
      </p:sp>
      <p:sp>
        <p:nvSpPr>
          <p:cNvPr id="38915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1369" tIns="45685" rIns="91369" bIns="45685"/>
          <a:lstStyle/>
          <a:p>
            <a:pPr marL="0" indent="0">
              <a:buNone/>
            </a:pPr>
            <a:r>
              <a:rPr lang="en-AU" sz="3100" dirty="0"/>
              <a:t>		</a:t>
            </a:r>
          </a:p>
          <a:p>
            <a:pPr marL="0" indent="0">
              <a:buNone/>
            </a:pPr>
            <a:endParaRPr lang="en-AU" sz="3100" dirty="0"/>
          </a:p>
          <a:p>
            <a:pPr marL="0" indent="0">
              <a:buNone/>
            </a:pPr>
            <a:endParaRPr lang="en-AU" sz="3100" dirty="0"/>
          </a:p>
          <a:p>
            <a:pPr marL="0" indent="0">
              <a:buNone/>
            </a:pPr>
            <a:r>
              <a:rPr lang="en-AU" sz="3100" dirty="0"/>
              <a:t>	Just take 15 seconds –</a:t>
            </a:r>
          </a:p>
          <a:p>
            <a:pPr marL="0" indent="0">
              <a:buNone/>
            </a:pPr>
            <a:endParaRPr lang="en-AU" sz="3100" dirty="0"/>
          </a:p>
          <a:p>
            <a:pPr marL="0" indent="0">
              <a:buNone/>
            </a:pPr>
            <a:r>
              <a:rPr lang="en-AU" sz="3100" dirty="0"/>
              <a:t>	Make sure you ask about what I don’t cover</a:t>
            </a:r>
          </a:p>
          <a:p>
            <a:pPr marL="0" indent="0">
              <a:buNone/>
            </a:pPr>
            <a:r>
              <a:rPr lang="en-AU" sz="3100" dirty="0"/>
              <a:t>	that is of interest to you</a:t>
            </a:r>
          </a:p>
        </p:txBody>
      </p:sp>
      <p:pic>
        <p:nvPicPr>
          <p:cNvPr id="38916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70551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71" tIns="45486" rIns="90971" bIns="45486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Traditional business life cycle</a:t>
            </a:r>
          </a:p>
        </p:txBody>
      </p:sp>
      <p:pic>
        <p:nvPicPr>
          <p:cNvPr id="5123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" y="5470643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business-cy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065" y="1961185"/>
            <a:ext cx="7139285" cy="308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1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71" tIns="45486" rIns="90971" bIns="45486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Sigmoid curve</a:t>
            </a:r>
          </a:p>
        </p:txBody>
      </p:sp>
      <p:pic>
        <p:nvPicPr>
          <p:cNvPr id="614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" y="5470643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sigmoi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43" y="2011412"/>
            <a:ext cx="6177111" cy="309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20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71" tIns="45486" rIns="90971" bIns="45486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So what is success?</a:t>
            </a:r>
            <a:br>
              <a:rPr lang="en-AU" sz="4000" dirty="0"/>
            </a:br>
            <a:endParaRPr lang="en-AU" sz="4000" dirty="0"/>
          </a:p>
        </p:txBody>
      </p:sp>
      <p:pic>
        <p:nvPicPr>
          <p:cNvPr id="6147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" y="5470643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9" y="2996954"/>
            <a:ext cx="2933102" cy="373659"/>
          </a:xfrm>
          <a:prstGeom prst="rect">
            <a:avLst/>
          </a:prstGeom>
          <a:noFill/>
        </p:spPr>
        <p:txBody>
          <a:bodyPr wrap="none" lIns="91023" tIns="45512" rIns="91023" bIns="45512" rtlCol="0">
            <a:spAutoFit/>
          </a:bodyPr>
          <a:lstStyle/>
          <a:p>
            <a:r>
              <a:rPr lang="en-AU" dirty="0" smtClean="0"/>
              <a:t>Stories from my work history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612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90" tIns="45495" rIns="90990" bIns="45495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Focus as an entrepreneur</a:t>
            </a:r>
          </a:p>
        </p:txBody>
      </p:sp>
      <p:sp>
        <p:nvSpPr>
          <p:cNvPr id="8196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90" tIns="45495" rIns="90990" bIns="45495"/>
          <a:lstStyle/>
          <a:p>
            <a:pPr lvl="2" eaLnBrk="1" hangingPunct="1"/>
            <a:endParaRPr lang="en-AU" dirty="0" smtClean="0"/>
          </a:p>
          <a:p>
            <a:pPr eaLnBrk="1" hangingPunct="1"/>
            <a:r>
              <a:rPr lang="en-AU" sz="2500" dirty="0"/>
              <a:t>Focus on the problem you solve – what is your market offering</a:t>
            </a:r>
          </a:p>
          <a:p>
            <a:pPr eaLnBrk="1" hangingPunct="1"/>
            <a:r>
              <a:rPr lang="en-AU" sz="2500" dirty="0"/>
              <a:t>Charge and collect on sales</a:t>
            </a:r>
          </a:p>
          <a:p>
            <a:pPr eaLnBrk="1" hangingPunct="1"/>
            <a:r>
              <a:rPr lang="en-AU" sz="2500" dirty="0"/>
              <a:t>Keep customers happy and the business generation model working</a:t>
            </a:r>
          </a:p>
          <a:p>
            <a:pPr eaLnBrk="1" hangingPunct="1"/>
            <a:r>
              <a:rPr lang="en-AU" sz="2500" dirty="0"/>
              <a:t>Prepare cash flow and budgets</a:t>
            </a:r>
          </a:p>
          <a:p>
            <a:pPr eaLnBrk="1" hangingPunct="1"/>
            <a:r>
              <a:rPr lang="en-AU" sz="2500" dirty="0"/>
              <a:t>Monitor performance weekly and manage cash daily</a:t>
            </a:r>
          </a:p>
          <a:p>
            <a:pPr eaLnBrk="1" hangingPunct="1">
              <a:buFont typeface="Arial" charset="0"/>
              <a:buNone/>
            </a:pPr>
            <a:endParaRPr lang="en-AU" sz="2500" dirty="0"/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" y="547063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9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C:\DATA\DOCUMENTS\Helen\Cleanskin Marketing\Market Gap Investments\Brand identity\MGI_Colour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0926" cy="69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itle 1"/>
          <p:cNvSpPr>
            <a:spLocks noGrp="1"/>
          </p:cNvSpPr>
          <p:nvPr>
            <p:ph type="title" idx="4294967295"/>
          </p:nvPr>
        </p:nvSpPr>
        <p:spPr>
          <a:xfrm>
            <a:off x="457647" y="837158"/>
            <a:ext cx="8228707" cy="580430"/>
          </a:xfrm>
        </p:spPr>
        <p:txBody>
          <a:bodyPr lIns="90990" tIns="45495" rIns="90990" bIns="45495"/>
          <a:lstStyle/>
          <a:p>
            <a:pPr eaLnBrk="1" hangingPunct="1"/>
            <a:r>
              <a:rPr lang="en-AU" sz="4000" dirty="0"/>
              <a:t/>
            </a:r>
            <a:br>
              <a:rPr lang="en-AU" sz="4000" dirty="0"/>
            </a:br>
            <a:r>
              <a:rPr lang="en-AU" sz="4000" dirty="0"/>
              <a:t>Tech Co. – what worked as we grew</a:t>
            </a:r>
          </a:p>
        </p:txBody>
      </p:sp>
      <p:sp>
        <p:nvSpPr>
          <p:cNvPr id="9220" name="Content Placeholder 2"/>
          <p:cNvSpPr>
            <a:spLocks noGrp="1"/>
          </p:cNvSpPr>
          <p:nvPr>
            <p:ph idx="4294967295"/>
          </p:nvPr>
        </p:nvSpPr>
        <p:spPr>
          <a:xfrm>
            <a:off x="457647" y="1600647"/>
            <a:ext cx="8228707" cy="4276204"/>
          </a:xfrm>
        </p:spPr>
        <p:txBody>
          <a:bodyPr lIns="90990" tIns="45495" rIns="90990" bIns="45495"/>
          <a:lstStyle/>
          <a:p>
            <a:pPr lvl="2" eaLnBrk="1" hangingPunct="1"/>
            <a:endParaRPr lang="en-AU" dirty="0" smtClean="0"/>
          </a:p>
          <a:p>
            <a:pPr eaLnBrk="1" hangingPunct="1"/>
            <a:r>
              <a:rPr lang="en-AU" sz="2200" dirty="0"/>
              <a:t>Industry undergoing significant change</a:t>
            </a:r>
          </a:p>
          <a:p>
            <a:pPr eaLnBrk="1" hangingPunct="1"/>
            <a:r>
              <a:rPr lang="en-AU" sz="2200" dirty="0"/>
              <a:t>Held our pricing model</a:t>
            </a:r>
          </a:p>
          <a:p>
            <a:pPr eaLnBrk="1" hangingPunct="1"/>
            <a:r>
              <a:rPr lang="en-AU" sz="2200" dirty="0"/>
              <a:t>Missed a lot of tenders – stayed at 30 people and $2m for longer than we wanted</a:t>
            </a:r>
          </a:p>
          <a:p>
            <a:pPr eaLnBrk="1" hangingPunct="1"/>
            <a:r>
              <a:rPr lang="en-AU" sz="2200" dirty="0"/>
              <a:t>Recovered when competitors failed – grew to 200+ people and $8m quicker than we wanted</a:t>
            </a:r>
          </a:p>
          <a:p>
            <a:pPr eaLnBrk="1" hangingPunct="1"/>
            <a:r>
              <a:rPr lang="en-AU" sz="2200" dirty="0"/>
              <a:t>Identified further opportunities to entrench market position</a:t>
            </a:r>
          </a:p>
          <a:p>
            <a:pPr eaLnBrk="1" hangingPunct="1"/>
            <a:r>
              <a:rPr lang="en-AU" sz="2200" dirty="0"/>
              <a:t>Successful exit – taken over by public company – still operating</a:t>
            </a:r>
          </a:p>
          <a:p>
            <a:pPr eaLnBrk="1" hangingPunct="1">
              <a:buFont typeface="Arial" charset="0"/>
              <a:buNone/>
            </a:pPr>
            <a:endParaRPr lang="en-AU" sz="2500" dirty="0"/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" y="5470639"/>
            <a:ext cx="9161859" cy="139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75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Default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A9C"/>
      </a:accent1>
      <a:accent2>
        <a:srgbClr val="C0504D"/>
      </a:accent2>
      <a:accent3>
        <a:srgbClr val="96BE0D"/>
      </a:accent3>
      <a:accent4>
        <a:srgbClr val="4D4F4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97815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25400" cap="flat" cmpd="sng" algn="ctr">
              <a:solidFill>
                <a:srgbClr val="4B505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Arial" pitchFamily="34" charset="0"/>
            <a:sym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783</Words>
  <Application>Microsoft Office PowerPoint</Application>
  <PresentationFormat>On-screen Show (4:3)</PresentationFormat>
  <Paragraphs>205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9" baseType="lpstr">
      <vt:lpstr>1_Office Theme</vt:lpstr>
      <vt:lpstr>2_Office Theme</vt:lpstr>
      <vt:lpstr>3_Office Theme</vt:lpstr>
      <vt:lpstr>4_Office Theme</vt:lpstr>
      <vt:lpstr>5_Office Theme</vt:lpstr>
      <vt:lpstr>Default Design</vt:lpstr>
      <vt:lpstr>Office Theme</vt:lpstr>
      <vt:lpstr>1_Default Design</vt:lpstr>
      <vt:lpstr>6_Office Theme</vt:lpstr>
      <vt:lpstr>7_Office Theme</vt:lpstr>
      <vt:lpstr>8_Office Theme</vt:lpstr>
      <vt:lpstr>9_Office Theme</vt:lpstr>
      <vt:lpstr>11_Office Theme</vt:lpstr>
      <vt:lpstr>Default Theme</vt:lpstr>
      <vt:lpstr>Blank Presentation</vt:lpstr>
      <vt:lpstr>13_Office Theme</vt:lpstr>
      <vt:lpstr>Chart</vt:lpstr>
      <vt:lpstr>Acrobat Document</vt:lpstr>
      <vt:lpstr>  “Defining business success and the relevance of the environment on business”</vt:lpstr>
      <vt:lpstr> The path we will walk</vt:lpstr>
      <vt:lpstr>  So what do I want to get out of today’s presentation  </vt:lpstr>
      <vt:lpstr>    What do you want to get out of today’s presentation?  </vt:lpstr>
      <vt:lpstr> Traditional business life cycle</vt:lpstr>
      <vt:lpstr> Sigmoid curve</vt:lpstr>
      <vt:lpstr>    So what is success? </vt:lpstr>
      <vt:lpstr> Focus as an entrepreneur</vt:lpstr>
      <vt:lpstr> Tech Co. – what worked as we grew</vt:lpstr>
      <vt:lpstr> Supply chain solutions – what worked</vt:lpstr>
      <vt:lpstr> A growth trajectory – Supply chain solutions</vt:lpstr>
      <vt:lpstr>       So how does this relate to ENVIRONMENT? </vt:lpstr>
      <vt:lpstr>Clean Technology Innovation Centre (CTIC)</vt:lpstr>
      <vt:lpstr>How the CTIC helps…the Business Review</vt:lpstr>
      <vt:lpstr>Business Review Eligibility</vt:lpstr>
      <vt:lpstr>Clean Technology Firms</vt:lpstr>
      <vt:lpstr>Sustainability </vt:lpstr>
      <vt:lpstr>Sustainability - an environmental perspective</vt:lpstr>
      <vt:lpstr> Challenge - Governance model </vt:lpstr>
      <vt:lpstr>Sustainability Victoria Framework</vt:lpstr>
      <vt:lpstr> Challenge - Risk management </vt:lpstr>
      <vt:lpstr>Challenge - Areas to consider</vt:lpstr>
      <vt:lpstr>PowerPoint Presentation</vt:lpstr>
      <vt:lpstr>PowerPoint Presentation</vt:lpstr>
      <vt:lpstr> Peter Senge The Necessary Revolution – Sustainability Value Framework</vt:lpstr>
      <vt:lpstr> Interesting business model stories </vt:lpstr>
      <vt:lpstr> Success stories</vt:lpstr>
      <vt:lpstr>  Common themes? </vt:lpstr>
      <vt:lpstr>  So what does success look like to you? </vt:lpstr>
      <vt:lpstr> Resources </vt:lpstr>
      <vt:lpstr> Interesting references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“Defining business success and the relevance of the environment in business”</dc:title>
  <dc:creator>Mike</dc:creator>
  <cp:lastModifiedBy>Mike</cp:lastModifiedBy>
  <cp:revision>11</cp:revision>
  <dcterms:created xsi:type="dcterms:W3CDTF">2012-08-27T05:54:55Z</dcterms:created>
  <dcterms:modified xsi:type="dcterms:W3CDTF">2012-09-09T06:30:58Z</dcterms:modified>
</cp:coreProperties>
</file>